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</p:sldIdLst>
  <p:sldSz cx="12192000" cy="16256000"/>
  <p:notesSz cx="12192000" cy="16256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5039360"/>
            <a:ext cx="10363200" cy="3413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9103360"/>
            <a:ext cx="8534400" cy="406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3738880"/>
            <a:ext cx="5303520" cy="10728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3738880"/>
            <a:ext cx="5303520" cy="10728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16255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7827397" y="7226528"/>
            <a:ext cx="4236085" cy="888365"/>
          </a:xfrm>
          <a:custGeom>
            <a:avLst/>
            <a:gdLst/>
            <a:ahLst/>
            <a:cxnLst/>
            <a:rect l="l" t="t" r="r" b="b"/>
            <a:pathLst>
              <a:path w="4236084" h="888365">
                <a:moveTo>
                  <a:pt x="4236077" y="0"/>
                </a:moveTo>
                <a:lnTo>
                  <a:pt x="443939" y="0"/>
                </a:lnTo>
                <a:lnTo>
                  <a:pt x="395567" y="2604"/>
                </a:lnTo>
                <a:lnTo>
                  <a:pt x="348704" y="10239"/>
                </a:lnTo>
                <a:lnTo>
                  <a:pt x="303620" y="22632"/>
                </a:lnTo>
                <a:lnTo>
                  <a:pt x="260587" y="39513"/>
                </a:lnTo>
                <a:lnTo>
                  <a:pt x="219875" y="60610"/>
                </a:lnTo>
                <a:lnTo>
                  <a:pt x="181754" y="85654"/>
                </a:lnTo>
                <a:lnTo>
                  <a:pt x="146497" y="114373"/>
                </a:lnTo>
                <a:lnTo>
                  <a:pt x="114373" y="146497"/>
                </a:lnTo>
                <a:lnTo>
                  <a:pt x="85654" y="181755"/>
                </a:lnTo>
                <a:lnTo>
                  <a:pt x="60610" y="219875"/>
                </a:lnTo>
                <a:lnTo>
                  <a:pt x="39513" y="260587"/>
                </a:lnTo>
                <a:lnTo>
                  <a:pt x="22632" y="303621"/>
                </a:lnTo>
                <a:lnTo>
                  <a:pt x="10239" y="348705"/>
                </a:lnTo>
                <a:lnTo>
                  <a:pt x="2604" y="395568"/>
                </a:lnTo>
                <a:lnTo>
                  <a:pt x="0" y="443941"/>
                </a:lnTo>
                <a:lnTo>
                  <a:pt x="0" y="887882"/>
                </a:lnTo>
                <a:lnTo>
                  <a:pt x="3792136" y="887882"/>
                </a:lnTo>
                <a:lnTo>
                  <a:pt x="3840508" y="885277"/>
                </a:lnTo>
                <a:lnTo>
                  <a:pt x="3887371" y="877643"/>
                </a:lnTo>
                <a:lnTo>
                  <a:pt x="3932455" y="865250"/>
                </a:lnTo>
                <a:lnTo>
                  <a:pt x="3975489" y="848369"/>
                </a:lnTo>
                <a:lnTo>
                  <a:pt x="4016201" y="827271"/>
                </a:lnTo>
                <a:lnTo>
                  <a:pt x="4054321" y="802227"/>
                </a:lnTo>
                <a:lnTo>
                  <a:pt x="4089579" y="773508"/>
                </a:lnTo>
                <a:lnTo>
                  <a:pt x="4121702" y="741384"/>
                </a:lnTo>
                <a:lnTo>
                  <a:pt x="4150422" y="706127"/>
                </a:lnTo>
                <a:lnTo>
                  <a:pt x="4175466" y="668007"/>
                </a:lnTo>
                <a:lnTo>
                  <a:pt x="4196564" y="627294"/>
                </a:lnTo>
                <a:lnTo>
                  <a:pt x="4213444" y="584261"/>
                </a:lnTo>
                <a:lnTo>
                  <a:pt x="4225837" y="539177"/>
                </a:lnTo>
                <a:lnTo>
                  <a:pt x="4233472" y="492313"/>
                </a:lnTo>
                <a:lnTo>
                  <a:pt x="4236077" y="443941"/>
                </a:lnTo>
                <a:lnTo>
                  <a:pt x="4236077" y="0"/>
                </a:lnTo>
                <a:close/>
              </a:path>
            </a:pathLst>
          </a:custGeom>
          <a:solidFill>
            <a:srgbClr val="000000">
              <a:alpha val="5293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7827397" y="7226528"/>
            <a:ext cx="4236085" cy="888365"/>
          </a:xfrm>
          <a:custGeom>
            <a:avLst/>
            <a:gdLst/>
            <a:ahLst/>
            <a:cxnLst/>
            <a:rect l="l" t="t" r="r" b="b"/>
            <a:pathLst>
              <a:path w="4236084" h="888365">
                <a:moveTo>
                  <a:pt x="443940" y="0"/>
                </a:moveTo>
                <a:lnTo>
                  <a:pt x="4236077" y="0"/>
                </a:lnTo>
                <a:lnTo>
                  <a:pt x="4236077" y="443941"/>
                </a:lnTo>
                <a:lnTo>
                  <a:pt x="4233472" y="492313"/>
                </a:lnTo>
                <a:lnTo>
                  <a:pt x="4225837" y="539177"/>
                </a:lnTo>
                <a:lnTo>
                  <a:pt x="4213444" y="584261"/>
                </a:lnTo>
                <a:lnTo>
                  <a:pt x="4196563" y="627294"/>
                </a:lnTo>
                <a:lnTo>
                  <a:pt x="4175466" y="668007"/>
                </a:lnTo>
                <a:lnTo>
                  <a:pt x="4150422" y="706127"/>
                </a:lnTo>
                <a:lnTo>
                  <a:pt x="4121703" y="741385"/>
                </a:lnTo>
                <a:lnTo>
                  <a:pt x="4089579" y="773508"/>
                </a:lnTo>
                <a:lnTo>
                  <a:pt x="4054322" y="802228"/>
                </a:lnTo>
                <a:lnTo>
                  <a:pt x="4016201" y="827271"/>
                </a:lnTo>
                <a:lnTo>
                  <a:pt x="3975489" y="848369"/>
                </a:lnTo>
                <a:lnTo>
                  <a:pt x="3932456" y="865250"/>
                </a:lnTo>
                <a:lnTo>
                  <a:pt x="3887372" y="877643"/>
                </a:lnTo>
                <a:lnTo>
                  <a:pt x="3840509" y="885278"/>
                </a:lnTo>
                <a:lnTo>
                  <a:pt x="3792137" y="887883"/>
                </a:lnTo>
                <a:lnTo>
                  <a:pt x="0" y="887883"/>
                </a:lnTo>
                <a:lnTo>
                  <a:pt x="0" y="443941"/>
                </a:lnTo>
                <a:lnTo>
                  <a:pt x="2604" y="395569"/>
                </a:lnTo>
                <a:lnTo>
                  <a:pt x="10239" y="348705"/>
                </a:lnTo>
                <a:lnTo>
                  <a:pt x="22632" y="303621"/>
                </a:lnTo>
                <a:lnTo>
                  <a:pt x="39513" y="260588"/>
                </a:lnTo>
                <a:lnTo>
                  <a:pt x="60610" y="219875"/>
                </a:lnTo>
                <a:lnTo>
                  <a:pt x="85654" y="181755"/>
                </a:lnTo>
                <a:lnTo>
                  <a:pt x="114373" y="146497"/>
                </a:lnTo>
                <a:lnTo>
                  <a:pt x="146497" y="114374"/>
                </a:lnTo>
                <a:lnTo>
                  <a:pt x="181754" y="85654"/>
                </a:lnTo>
                <a:lnTo>
                  <a:pt x="219875" y="60611"/>
                </a:lnTo>
                <a:lnTo>
                  <a:pt x="260587" y="39513"/>
                </a:lnTo>
                <a:lnTo>
                  <a:pt x="303620" y="22632"/>
                </a:lnTo>
                <a:lnTo>
                  <a:pt x="348704" y="10239"/>
                </a:lnTo>
                <a:lnTo>
                  <a:pt x="395568" y="2604"/>
                </a:lnTo>
                <a:lnTo>
                  <a:pt x="44394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7827397" y="8388236"/>
            <a:ext cx="4236085" cy="888365"/>
          </a:xfrm>
          <a:custGeom>
            <a:avLst/>
            <a:gdLst/>
            <a:ahLst/>
            <a:cxnLst/>
            <a:rect l="l" t="t" r="r" b="b"/>
            <a:pathLst>
              <a:path w="4236084" h="888365">
                <a:moveTo>
                  <a:pt x="4236077" y="0"/>
                </a:moveTo>
                <a:lnTo>
                  <a:pt x="443939" y="0"/>
                </a:lnTo>
                <a:lnTo>
                  <a:pt x="395567" y="2604"/>
                </a:lnTo>
                <a:lnTo>
                  <a:pt x="348704" y="10239"/>
                </a:lnTo>
                <a:lnTo>
                  <a:pt x="303620" y="22632"/>
                </a:lnTo>
                <a:lnTo>
                  <a:pt x="260587" y="39513"/>
                </a:lnTo>
                <a:lnTo>
                  <a:pt x="219875" y="60610"/>
                </a:lnTo>
                <a:lnTo>
                  <a:pt x="181754" y="85654"/>
                </a:lnTo>
                <a:lnTo>
                  <a:pt x="146497" y="114373"/>
                </a:lnTo>
                <a:lnTo>
                  <a:pt x="114373" y="146497"/>
                </a:lnTo>
                <a:lnTo>
                  <a:pt x="85654" y="181755"/>
                </a:lnTo>
                <a:lnTo>
                  <a:pt x="60610" y="219875"/>
                </a:lnTo>
                <a:lnTo>
                  <a:pt x="39513" y="260587"/>
                </a:lnTo>
                <a:lnTo>
                  <a:pt x="22632" y="303621"/>
                </a:lnTo>
                <a:lnTo>
                  <a:pt x="10239" y="348705"/>
                </a:lnTo>
                <a:lnTo>
                  <a:pt x="2604" y="395568"/>
                </a:lnTo>
                <a:lnTo>
                  <a:pt x="0" y="443941"/>
                </a:lnTo>
                <a:lnTo>
                  <a:pt x="0" y="887882"/>
                </a:lnTo>
                <a:lnTo>
                  <a:pt x="3792136" y="887882"/>
                </a:lnTo>
                <a:lnTo>
                  <a:pt x="3840508" y="885277"/>
                </a:lnTo>
                <a:lnTo>
                  <a:pt x="3887371" y="877643"/>
                </a:lnTo>
                <a:lnTo>
                  <a:pt x="3932455" y="865250"/>
                </a:lnTo>
                <a:lnTo>
                  <a:pt x="3975489" y="848369"/>
                </a:lnTo>
                <a:lnTo>
                  <a:pt x="4016201" y="827271"/>
                </a:lnTo>
                <a:lnTo>
                  <a:pt x="4054321" y="802227"/>
                </a:lnTo>
                <a:lnTo>
                  <a:pt x="4089579" y="773508"/>
                </a:lnTo>
                <a:lnTo>
                  <a:pt x="4121702" y="741384"/>
                </a:lnTo>
                <a:lnTo>
                  <a:pt x="4150422" y="706127"/>
                </a:lnTo>
                <a:lnTo>
                  <a:pt x="4175466" y="668007"/>
                </a:lnTo>
                <a:lnTo>
                  <a:pt x="4196564" y="627294"/>
                </a:lnTo>
                <a:lnTo>
                  <a:pt x="4213444" y="584261"/>
                </a:lnTo>
                <a:lnTo>
                  <a:pt x="4225837" y="539177"/>
                </a:lnTo>
                <a:lnTo>
                  <a:pt x="4233472" y="492313"/>
                </a:lnTo>
                <a:lnTo>
                  <a:pt x="4236077" y="443941"/>
                </a:lnTo>
                <a:lnTo>
                  <a:pt x="4236077" y="0"/>
                </a:lnTo>
                <a:close/>
              </a:path>
            </a:pathLst>
          </a:custGeom>
          <a:solidFill>
            <a:srgbClr val="000000">
              <a:alpha val="5293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7827397" y="8388236"/>
            <a:ext cx="4236085" cy="888365"/>
          </a:xfrm>
          <a:custGeom>
            <a:avLst/>
            <a:gdLst/>
            <a:ahLst/>
            <a:cxnLst/>
            <a:rect l="l" t="t" r="r" b="b"/>
            <a:pathLst>
              <a:path w="4236084" h="888365">
                <a:moveTo>
                  <a:pt x="443940" y="0"/>
                </a:moveTo>
                <a:lnTo>
                  <a:pt x="4236077" y="0"/>
                </a:lnTo>
                <a:lnTo>
                  <a:pt x="4236077" y="443941"/>
                </a:lnTo>
                <a:lnTo>
                  <a:pt x="4233472" y="492313"/>
                </a:lnTo>
                <a:lnTo>
                  <a:pt x="4225837" y="539177"/>
                </a:lnTo>
                <a:lnTo>
                  <a:pt x="4213444" y="584261"/>
                </a:lnTo>
                <a:lnTo>
                  <a:pt x="4196563" y="627294"/>
                </a:lnTo>
                <a:lnTo>
                  <a:pt x="4175466" y="668007"/>
                </a:lnTo>
                <a:lnTo>
                  <a:pt x="4150422" y="706127"/>
                </a:lnTo>
                <a:lnTo>
                  <a:pt x="4121703" y="741385"/>
                </a:lnTo>
                <a:lnTo>
                  <a:pt x="4089579" y="773508"/>
                </a:lnTo>
                <a:lnTo>
                  <a:pt x="4054322" y="802228"/>
                </a:lnTo>
                <a:lnTo>
                  <a:pt x="4016201" y="827271"/>
                </a:lnTo>
                <a:lnTo>
                  <a:pt x="3975489" y="848369"/>
                </a:lnTo>
                <a:lnTo>
                  <a:pt x="3932456" y="865250"/>
                </a:lnTo>
                <a:lnTo>
                  <a:pt x="3887372" y="877643"/>
                </a:lnTo>
                <a:lnTo>
                  <a:pt x="3840509" y="885278"/>
                </a:lnTo>
                <a:lnTo>
                  <a:pt x="3792137" y="887883"/>
                </a:lnTo>
                <a:lnTo>
                  <a:pt x="0" y="887883"/>
                </a:lnTo>
                <a:lnTo>
                  <a:pt x="0" y="443941"/>
                </a:lnTo>
                <a:lnTo>
                  <a:pt x="2604" y="395569"/>
                </a:lnTo>
                <a:lnTo>
                  <a:pt x="10239" y="348705"/>
                </a:lnTo>
                <a:lnTo>
                  <a:pt x="22632" y="303621"/>
                </a:lnTo>
                <a:lnTo>
                  <a:pt x="39513" y="260588"/>
                </a:lnTo>
                <a:lnTo>
                  <a:pt x="60610" y="219875"/>
                </a:lnTo>
                <a:lnTo>
                  <a:pt x="85654" y="181755"/>
                </a:lnTo>
                <a:lnTo>
                  <a:pt x="114373" y="146497"/>
                </a:lnTo>
                <a:lnTo>
                  <a:pt x="146497" y="114374"/>
                </a:lnTo>
                <a:lnTo>
                  <a:pt x="181754" y="85654"/>
                </a:lnTo>
                <a:lnTo>
                  <a:pt x="219875" y="60611"/>
                </a:lnTo>
                <a:lnTo>
                  <a:pt x="260587" y="39513"/>
                </a:lnTo>
                <a:lnTo>
                  <a:pt x="303620" y="22632"/>
                </a:lnTo>
                <a:lnTo>
                  <a:pt x="348704" y="10239"/>
                </a:lnTo>
                <a:lnTo>
                  <a:pt x="395568" y="2604"/>
                </a:lnTo>
                <a:lnTo>
                  <a:pt x="44394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7827397" y="9549944"/>
            <a:ext cx="4236085" cy="888365"/>
          </a:xfrm>
          <a:custGeom>
            <a:avLst/>
            <a:gdLst/>
            <a:ahLst/>
            <a:cxnLst/>
            <a:rect l="l" t="t" r="r" b="b"/>
            <a:pathLst>
              <a:path w="4236084" h="888365">
                <a:moveTo>
                  <a:pt x="4236077" y="0"/>
                </a:moveTo>
                <a:lnTo>
                  <a:pt x="443939" y="0"/>
                </a:lnTo>
                <a:lnTo>
                  <a:pt x="395567" y="2604"/>
                </a:lnTo>
                <a:lnTo>
                  <a:pt x="348704" y="10239"/>
                </a:lnTo>
                <a:lnTo>
                  <a:pt x="303620" y="22632"/>
                </a:lnTo>
                <a:lnTo>
                  <a:pt x="260587" y="39513"/>
                </a:lnTo>
                <a:lnTo>
                  <a:pt x="219875" y="60610"/>
                </a:lnTo>
                <a:lnTo>
                  <a:pt x="181754" y="85654"/>
                </a:lnTo>
                <a:lnTo>
                  <a:pt x="146497" y="114373"/>
                </a:lnTo>
                <a:lnTo>
                  <a:pt x="114373" y="146497"/>
                </a:lnTo>
                <a:lnTo>
                  <a:pt x="85654" y="181755"/>
                </a:lnTo>
                <a:lnTo>
                  <a:pt x="60610" y="219875"/>
                </a:lnTo>
                <a:lnTo>
                  <a:pt x="39513" y="260587"/>
                </a:lnTo>
                <a:lnTo>
                  <a:pt x="22632" y="303621"/>
                </a:lnTo>
                <a:lnTo>
                  <a:pt x="10239" y="348705"/>
                </a:lnTo>
                <a:lnTo>
                  <a:pt x="2604" y="395568"/>
                </a:lnTo>
                <a:lnTo>
                  <a:pt x="0" y="443941"/>
                </a:lnTo>
                <a:lnTo>
                  <a:pt x="0" y="887883"/>
                </a:lnTo>
                <a:lnTo>
                  <a:pt x="3792136" y="887883"/>
                </a:lnTo>
                <a:lnTo>
                  <a:pt x="3840508" y="885278"/>
                </a:lnTo>
                <a:lnTo>
                  <a:pt x="3887371" y="877644"/>
                </a:lnTo>
                <a:lnTo>
                  <a:pt x="3932455" y="865251"/>
                </a:lnTo>
                <a:lnTo>
                  <a:pt x="3975489" y="848370"/>
                </a:lnTo>
                <a:lnTo>
                  <a:pt x="4016201" y="827272"/>
                </a:lnTo>
                <a:lnTo>
                  <a:pt x="4054321" y="802228"/>
                </a:lnTo>
                <a:lnTo>
                  <a:pt x="4089579" y="773509"/>
                </a:lnTo>
                <a:lnTo>
                  <a:pt x="4121702" y="741385"/>
                </a:lnTo>
                <a:lnTo>
                  <a:pt x="4150422" y="706127"/>
                </a:lnTo>
                <a:lnTo>
                  <a:pt x="4175466" y="668007"/>
                </a:lnTo>
                <a:lnTo>
                  <a:pt x="4196564" y="627294"/>
                </a:lnTo>
                <a:lnTo>
                  <a:pt x="4213444" y="584261"/>
                </a:lnTo>
                <a:lnTo>
                  <a:pt x="4225837" y="539177"/>
                </a:lnTo>
                <a:lnTo>
                  <a:pt x="4233472" y="492313"/>
                </a:lnTo>
                <a:lnTo>
                  <a:pt x="4236077" y="443941"/>
                </a:lnTo>
                <a:lnTo>
                  <a:pt x="4236077" y="0"/>
                </a:lnTo>
                <a:close/>
              </a:path>
            </a:pathLst>
          </a:custGeom>
          <a:solidFill>
            <a:srgbClr val="000000">
              <a:alpha val="5293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7827397" y="9549944"/>
            <a:ext cx="4236085" cy="888365"/>
          </a:xfrm>
          <a:custGeom>
            <a:avLst/>
            <a:gdLst/>
            <a:ahLst/>
            <a:cxnLst/>
            <a:rect l="l" t="t" r="r" b="b"/>
            <a:pathLst>
              <a:path w="4236084" h="888365">
                <a:moveTo>
                  <a:pt x="443940" y="0"/>
                </a:moveTo>
                <a:lnTo>
                  <a:pt x="4236077" y="0"/>
                </a:lnTo>
                <a:lnTo>
                  <a:pt x="4236077" y="443941"/>
                </a:lnTo>
                <a:lnTo>
                  <a:pt x="4233472" y="492313"/>
                </a:lnTo>
                <a:lnTo>
                  <a:pt x="4225837" y="539177"/>
                </a:lnTo>
                <a:lnTo>
                  <a:pt x="4213444" y="584261"/>
                </a:lnTo>
                <a:lnTo>
                  <a:pt x="4196563" y="627294"/>
                </a:lnTo>
                <a:lnTo>
                  <a:pt x="4175466" y="668007"/>
                </a:lnTo>
                <a:lnTo>
                  <a:pt x="4150422" y="706127"/>
                </a:lnTo>
                <a:lnTo>
                  <a:pt x="4121703" y="741385"/>
                </a:lnTo>
                <a:lnTo>
                  <a:pt x="4089579" y="773508"/>
                </a:lnTo>
                <a:lnTo>
                  <a:pt x="4054322" y="802228"/>
                </a:lnTo>
                <a:lnTo>
                  <a:pt x="4016201" y="827271"/>
                </a:lnTo>
                <a:lnTo>
                  <a:pt x="3975489" y="848369"/>
                </a:lnTo>
                <a:lnTo>
                  <a:pt x="3932456" y="865250"/>
                </a:lnTo>
                <a:lnTo>
                  <a:pt x="3887372" y="877643"/>
                </a:lnTo>
                <a:lnTo>
                  <a:pt x="3840509" y="885278"/>
                </a:lnTo>
                <a:lnTo>
                  <a:pt x="3792137" y="887883"/>
                </a:lnTo>
                <a:lnTo>
                  <a:pt x="0" y="887883"/>
                </a:lnTo>
                <a:lnTo>
                  <a:pt x="0" y="443941"/>
                </a:lnTo>
                <a:lnTo>
                  <a:pt x="2604" y="395569"/>
                </a:lnTo>
                <a:lnTo>
                  <a:pt x="10239" y="348705"/>
                </a:lnTo>
                <a:lnTo>
                  <a:pt x="22632" y="303621"/>
                </a:lnTo>
                <a:lnTo>
                  <a:pt x="39513" y="260588"/>
                </a:lnTo>
                <a:lnTo>
                  <a:pt x="60610" y="219875"/>
                </a:lnTo>
                <a:lnTo>
                  <a:pt x="85654" y="181755"/>
                </a:lnTo>
                <a:lnTo>
                  <a:pt x="114373" y="146497"/>
                </a:lnTo>
                <a:lnTo>
                  <a:pt x="146497" y="114374"/>
                </a:lnTo>
                <a:lnTo>
                  <a:pt x="181754" y="85654"/>
                </a:lnTo>
                <a:lnTo>
                  <a:pt x="219875" y="60611"/>
                </a:lnTo>
                <a:lnTo>
                  <a:pt x="260587" y="39513"/>
                </a:lnTo>
                <a:lnTo>
                  <a:pt x="303620" y="22632"/>
                </a:lnTo>
                <a:lnTo>
                  <a:pt x="348704" y="10239"/>
                </a:lnTo>
                <a:lnTo>
                  <a:pt x="395568" y="2604"/>
                </a:lnTo>
                <a:lnTo>
                  <a:pt x="44394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7827397" y="10711650"/>
            <a:ext cx="4236085" cy="888365"/>
          </a:xfrm>
          <a:custGeom>
            <a:avLst/>
            <a:gdLst/>
            <a:ahLst/>
            <a:cxnLst/>
            <a:rect l="l" t="t" r="r" b="b"/>
            <a:pathLst>
              <a:path w="4236084" h="888365">
                <a:moveTo>
                  <a:pt x="4236077" y="0"/>
                </a:moveTo>
                <a:lnTo>
                  <a:pt x="443939" y="0"/>
                </a:lnTo>
                <a:lnTo>
                  <a:pt x="395567" y="2604"/>
                </a:lnTo>
                <a:lnTo>
                  <a:pt x="348704" y="10239"/>
                </a:lnTo>
                <a:lnTo>
                  <a:pt x="303620" y="22632"/>
                </a:lnTo>
                <a:lnTo>
                  <a:pt x="260587" y="39513"/>
                </a:lnTo>
                <a:lnTo>
                  <a:pt x="219875" y="60610"/>
                </a:lnTo>
                <a:lnTo>
                  <a:pt x="181754" y="85654"/>
                </a:lnTo>
                <a:lnTo>
                  <a:pt x="146497" y="114373"/>
                </a:lnTo>
                <a:lnTo>
                  <a:pt x="114373" y="146497"/>
                </a:lnTo>
                <a:lnTo>
                  <a:pt x="85654" y="181755"/>
                </a:lnTo>
                <a:lnTo>
                  <a:pt x="60610" y="219875"/>
                </a:lnTo>
                <a:lnTo>
                  <a:pt x="39513" y="260587"/>
                </a:lnTo>
                <a:lnTo>
                  <a:pt x="22632" y="303621"/>
                </a:lnTo>
                <a:lnTo>
                  <a:pt x="10239" y="348705"/>
                </a:lnTo>
                <a:lnTo>
                  <a:pt x="2604" y="395568"/>
                </a:lnTo>
                <a:lnTo>
                  <a:pt x="0" y="443941"/>
                </a:lnTo>
                <a:lnTo>
                  <a:pt x="0" y="887882"/>
                </a:lnTo>
                <a:lnTo>
                  <a:pt x="3792136" y="887882"/>
                </a:lnTo>
                <a:lnTo>
                  <a:pt x="3840508" y="885277"/>
                </a:lnTo>
                <a:lnTo>
                  <a:pt x="3887371" y="877643"/>
                </a:lnTo>
                <a:lnTo>
                  <a:pt x="3932455" y="865250"/>
                </a:lnTo>
                <a:lnTo>
                  <a:pt x="3975489" y="848369"/>
                </a:lnTo>
                <a:lnTo>
                  <a:pt x="4016201" y="827271"/>
                </a:lnTo>
                <a:lnTo>
                  <a:pt x="4054321" y="802227"/>
                </a:lnTo>
                <a:lnTo>
                  <a:pt x="4089579" y="773508"/>
                </a:lnTo>
                <a:lnTo>
                  <a:pt x="4121702" y="741384"/>
                </a:lnTo>
                <a:lnTo>
                  <a:pt x="4150422" y="706127"/>
                </a:lnTo>
                <a:lnTo>
                  <a:pt x="4175466" y="668007"/>
                </a:lnTo>
                <a:lnTo>
                  <a:pt x="4196564" y="627294"/>
                </a:lnTo>
                <a:lnTo>
                  <a:pt x="4213444" y="584261"/>
                </a:lnTo>
                <a:lnTo>
                  <a:pt x="4225837" y="539177"/>
                </a:lnTo>
                <a:lnTo>
                  <a:pt x="4233472" y="492313"/>
                </a:lnTo>
                <a:lnTo>
                  <a:pt x="4236077" y="443941"/>
                </a:lnTo>
                <a:lnTo>
                  <a:pt x="4236077" y="0"/>
                </a:lnTo>
                <a:close/>
              </a:path>
            </a:pathLst>
          </a:custGeom>
          <a:solidFill>
            <a:srgbClr val="000000">
              <a:alpha val="5293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7827397" y="10711650"/>
            <a:ext cx="4236085" cy="888365"/>
          </a:xfrm>
          <a:custGeom>
            <a:avLst/>
            <a:gdLst/>
            <a:ahLst/>
            <a:cxnLst/>
            <a:rect l="l" t="t" r="r" b="b"/>
            <a:pathLst>
              <a:path w="4236084" h="888365">
                <a:moveTo>
                  <a:pt x="443940" y="0"/>
                </a:moveTo>
                <a:lnTo>
                  <a:pt x="4236077" y="0"/>
                </a:lnTo>
                <a:lnTo>
                  <a:pt x="4236077" y="443941"/>
                </a:lnTo>
                <a:lnTo>
                  <a:pt x="4233472" y="492313"/>
                </a:lnTo>
                <a:lnTo>
                  <a:pt x="4225837" y="539177"/>
                </a:lnTo>
                <a:lnTo>
                  <a:pt x="4213444" y="584261"/>
                </a:lnTo>
                <a:lnTo>
                  <a:pt x="4196563" y="627294"/>
                </a:lnTo>
                <a:lnTo>
                  <a:pt x="4175466" y="668007"/>
                </a:lnTo>
                <a:lnTo>
                  <a:pt x="4150422" y="706127"/>
                </a:lnTo>
                <a:lnTo>
                  <a:pt x="4121703" y="741385"/>
                </a:lnTo>
                <a:lnTo>
                  <a:pt x="4089579" y="773508"/>
                </a:lnTo>
                <a:lnTo>
                  <a:pt x="4054322" y="802228"/>
                </a:lnTo>
                <a:lnTo>
                  <a:pt x="4016201" y="827271"/>
                </a:lnTo>
                <a:lnTo>
                  <a:pt x="3975489" y="848369"/>
                </a:lnTo>
                <a:lnTo>
                  <a:pt x="3932456" y="865250"/>
                </a:lnTo>
                <a:lnTo>
                  <a:pt x="3887372" y="877643"/>
                </a:lnTo>
                <a:lnTo>
                  <a:pt x="3840509" y="885278"/>
                </a:lnTo>
                <a:lnTo>
                  <a:pt x="3792137" y="887883"/>
                </a:lnTo>
                <a:lnTo>
                  <a:pt x="0" y="887883"/>
                </a:lnTo>
                <a:lnTo>
                  <a:pt x="0" y="443941"/>
                </a:lnTo>
                <a:lnTo>
                  <a:pt x="2604" y="395569"/>
                </a:lnTo>
                <a:lnTo>
                  <a:pt x="10239" y="348705"/>
                </a:lnTo>
                <a:lnTo>
                  <a:pt x="22632" y="303621"/>
                </a:lnTo>
                <a:lnTo>
                  <a:pt x="39513" y="260588"/>
                </a:lnTo>
                <a:lnTo>
                  <a:pt x="60610" y="219875"/>
                </a:lnTo>
                <a:lnTo>
                  <a:pt x="85654" y="181755"/>
                </a:lnTo>
                <a:lnTo>
                  <a:pt x="114373" y="146497"/>
                </a:lnTo>
                <a:lnTo>
                  <a:pt x="146497" y="114374"/>
                </a:lnTo>
                <a:lnTo>
                  <a:pt x="181754" y="85654"/>
                </a:lnTo>
                <a:lnTo>
                  <a:pt x="219875" y="60611"/>
                </a:lnTo>
                <a:lnTo>
                  <a:pt x="260587" y="39513"/>
                </a:lnTo>
                <a:lnTo>
                  <a:pt x="303620" y="22632"/>
                </a:lnTo>
                <a:lnTo>
                  <a:pt x="348704" y="10239"/>
                </a:lnTo>
                <a:lnTo>
                  <a:pt x="395568" y="2604"/>
                </a:lnTo>
                <a:lnTo>
                  <a:pt x="44394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650240"/>
            <a:ext cx="10972800" cy="2600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3738880"/>
            <a:ext cx="10972800" cy="10728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15118080"/>
            <a:ext cx="3901440" cy="812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15118080"/>
            <a:ext cx="2804160" cy="812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15118080"/>
            <a:ext cx="2804160" cy="812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hyperlink" Target="mailto:CcoOntNracTtiRngA@CinaTttI.NcomG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hyperlink" Target="mailto:info@inatcorporateeurope.com" TargetMode="External"/><Relationship Id="rId8" Type="http://schemas.openxmlformats.org/officeDocument/2006/relationships/hyperlink" Target="mailto:info@inatukmultinational.com" TargetMode="External"/><Relationship Id="rId9" Type="http://schemas.openxmlformats.org/officeDocument/2006/relationships/hyperlink" Target="mailto:info@inatpakistan.com" TargetMode="External"/><Relationship Id="rId10" Type="http://schemas.openxmlformats.org/officeDocument/2006/relationships/hyperlink" Target="mailto:info@inatemirates.com" TargetMode="External"/><Relationship Id="rId11" Type="http://schemas.openxmlformats.org/officeDocument/2006/relationships/hyperlink" Target="mailto:info@inatt.com" TargetMode="External"/><Relationship Id="rId12" Type="http://schemas.openxmlformats.org/officeDocument/2006/relationships/hyperlink" Target="mailto:info@inatpacificasia.com" TargetMode="External"/><Relationship Id="rId13" Type="http://schemas.openxmlformats.org/officeDocument/2006/relationships/hyperlink" Target="mailto:info@inatoverseascompany.com" TargetMode="External"/><Relationship Id="rId14" Type="http://schemas.openxmlformats.org/officeDocument/2006/relationships/image" Target="../media/image6.png"/><Relationship Id="rId15" Type="http://schemas.openxmlformats.org/officeDocument/2006/relationships/image" Target="../media/image7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11.png"/><Relationship Id="rId20" Type="http://schemas.openxmlformats.org/officeDocument/2006/relationships/image" Target="../media/image12.png"/><Relationship Id="rId21" Type="http://schemas.openxmlformats.org/officeDocument/2006/relationships/image" Target="../media/image13.png"/><Relationship Id="rId22" Type="http://schemas.openxmlformats.org/officeDocument/2006/relationships/hyperlink" Target="http://www.inatgroupofcompanies.com/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4077" y="7439659"/>
            <a:ext cx="3923665" cy="407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-15" b="1">
                <a:solidFill>
                  <a:srgbClr val="FFFFFF"/>
                </a:solidFill>
                <a:latin typeface="Dubai"/>
                <a:cs typeface="Dubai"/>
              </a:rPr>
              <a:t>PROJECT </a:t>
            </a:r>
            <a:r>
              <a:rPr dirty="0" sz="2400" b="1">
                <a:solidFill>
                  <a:srgbClr val="FFFFFF"/>
                </a:solidFill>
                <a:latin typeface="Dubai"/>
                <a:cs typeface="Dubai"/>
              </a:rPr>
              <a:t>SITE</a:t>
            </a:r>
            <a:r>
              <a:rPr dirty="0" sz="2400" spc="-15" b="1">
                <a:solidFill>
                  <a:srgbClr val="FFFFFF"/>
                </a:solidFill>
                <a:latin typeface="Dubai"/>
                <a:cs typeface="Dubai"/>
              </a:rPr>
              <a:t> SURVEY</a:t>
            </a:r>
            <a:endParaRPr sz="2400">
              <a:latin typeface="Dubai"/>
              <a:cs typeface="Dubai"/>
            </a:endParaRPr>
          </a:p>
          <a:p>
            <a:pPr>
              <a:lnSpc>
                <a:spcPct val="100000"/>
              </a:lnSpc>
            </a:pPr>
            <a:endParaRPr sz="4300">
              <a:latin typeface="Times New Roman"/>
              <a:cs typeface="Times New Roman"/>
            </a:endParaRPr>
          </a:p>
          <a:p>
            <a:pPr algn="ctr" marL="280035" marR="271780">
              <a:lnSpc>
                <a:spcPct val="100800"/>
              </a:lnSpc>
            </a:pPr>
            <a:r>
              <a:rPr dirty="0" sz="2400" spc="-15" b="1">
                <a:solidFill>
                  <a:srgbClr val="FFFFFF"/>
                </a:solidFill>
                <a:latin typeface="Dubai"/>
                <a:cs typeface="Dubai"/>
              </a:rPr>
              <a:t>PROJECT</a:t>
            </a:r>
            <a:r>
              <a:rPr dirty="0" sz="2400" spc="-65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Dubai"/>
                <a:cs typeface="Dubai"/>
              </a:rPr>
              <a:t>MANAGEMENT  </a:t>
            </a:r>
            <a:r>
              <a:rPr dirty="0" sz="2400" spc="-5" b="1">
                <a:solidFill>
                  <a:srgbClr val="FFFFFF"/>
                </a:solidFill>
                <a:latin typeface="Dubai"/>
                <a:cs typeface="Dubai"/>
              </a:rPr>
              <a:t>TEAM</a:t>
            </a:r>
            <a:endParaRPr sz="2400">
              <a:latin typeface="Dubai"/>
              <a:cs typeface="Duba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0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2400" spc="-25" b="1">
                <a:solidFill>
                  <a:srgbClr val="FFFFFF"/>
                </a:solidFill>
                <a:latin typeface="Dubai"/>
                <a:cs typeface="Dubai"/>
              </a:rPr>
              <a:t>FACILITIES </a:t>
            </a:r>
            <a:r>
              <a:rPr dirty="0" sz="2400" b="1">
                <a:solidFill>
                  <a:srgbClr val="FFFFFF"/>
                </a:solidFill>
                <a:latin typeface="Dubai"/>
                <a:cs typeface="Dubai"/>
              </a:rPr>
              <a:t>AND</a:t>
            </a:r>
            <a:r>
              <a:rPr dirty="0" sz="2400" spc="-75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Dubai"/>
                <a:cs typeface="Dubai"/>
              </a:rPr>
              <a:t>EQUIPMENT</a:t>
            </a:r>
            <a:endParaRPr sz="2400">
              <a:latin typeface="Dubai"/>
              <a:cs typeface="Duba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300">
              <a:latin typeface="Times New Roman"/>
              <a:cs typeface="Times New Roman"/>
            </a:endParaRPr>
          </a:p>
          <a:p>
            <a:pPr algn="ctr" marL="830580" marR="823594">
              <a:lnSpc>
                <a:spcPct val="100000"/>
              </a:lnSpc>
            </a:pPr>
            <a:r>
              <a:rPr dirty="0" sz="2400" spc="-50" b="1">
                <a:solidFill>
                  <a:srgbClr val="FFFFFF"/>
                </a:solidFill>
                <a:latin typeface="Dubai"/>
                <a:cs typeface="Dubai"/>
              </a:rPr>
              <a:t>HIGHLY </a:t>
            </a:r>
            <a:r>
              <a:rPr dirty="0" sz="2400" spc="-5" b="1">
                <a:solidFill>
                  <a:srgbClr val="FFFFFF"/>
                </a:solidFill>
                <a:latin typeface="Dubai"/>
                <a:cs typeface="Dubai"/>
              </a:rPr>
              <a:t>SKILLED  </a:t>
            </a:r>
            <a:r>
              <a:rPr dirty="0" sz="2400" spc="-10" b="1">
                <a:solidFill>
                  <a:srgbClr val="FFFFFF"/>
                </a:solidFill>
                <a:latin typeface="Dubai"/>
                <a:cs typeface="Dubai"/>
              </a:rPr>
              <a:t>MANPPOWER</a:t>
            </a:r>
            <a:endParaRPr sz="2400">
              <a:latin typeface="Dubai"/>
              <a:cs typeface="Duba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12352" y="3773423"/>
            <a:ext cx="2913888" cy="652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02040" y="3959352"/>
            <a:ext cx="3331463" cy="1005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982120" y="3692652"/>
            <a:ext cx="277368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51215" sz="4800" spc="-937" b="1">
                <a:solidFill>
                  <a:srgbClr val="FFFFFF"/>
                </a:solidFill>
                <a:latin typeface="Dubai"/>
                <a:cs typeface="Dubai"/>
                <a:hlinkClick r:id="rId4"/>
              </a:rPr>
              <a:t>C</a:t>
            </a:r>
            <a:r>
              <a:rPr dirty="0" sz="2000" spc="-625" b="1">
                <a:solidFill>
                  <a:srgbClr val="FFFFFF"/>
                </a:solidFill>
                <a:latin typeface="Dubai"/>
                <a:cs typeface="Dubai"/>
                <a:hlinkClick r:id="rId4"/>
              </a:rPr>
              <a:t>co</a:t>
            </a:r>
            <a:r>
              <a:rPr dirty="0" baseline="-51215" sz="4800" spc="-937" b="1">
                <a:solidFill>
                  <a:srgbClr val="FFFFFF"/>
                </a:solidFill>
                <a:latin typeface="Dubai"/>
                <a:cs typeface="Dubai"/>
                <a:hlinkClick r:id="rId4"/>
              </a:rPr>
              <a:t>O</a:t>
            </a:r>
            <a:r>
              <a:rPr dirty="0" sz="2000" spc="-625" b="1">
                <a:solidFill>
                  <a:srgbClr val="FFFFFF"/>
                </a:solidFill>
                <a:latin typeface="Dubai"/>
                <a:cs typeface="Dubai"/>
                <a:hlinkClick r:id="rId4"/>
              </a:rPr>
              <a:t>nt</a:t>
            </a:r>
            <a:r>
              <a:rPr dirty="0" baseline="-51215" sz="4800" spc="-937" b="1">
                <a:solidFill>
                  <a:srgbClr val="FFFFFF"/>
                </a:solidFill>
                <a:latin typeface="Dubai"/>
                <a:cs typeface="Dubai"/>
                <a:hlinkClick r:id="rId4"/>
              </a:rPr>
              <a:t>N</a:t>
            </a:r>
            <a:r>
              <a:rPr dirty="0" sz="2000" spc="-625" b="1">
                <a:solidFill>
                  <a:srgbClr val="FFFFFF"/>
                </a:solidFill>
                <a:latin typeface="Dubai"/>
                <a:cs typeface="Dubai"/>
                <a:hlinkClick r:id="rId4"/>
              </a:rPr>
              <a:t>rac</a:t>
            </a:r>
            <a:r>
              <a:rPr dirty="0" baseline="-51215" sz="4800" spc="-937" b="1">
                <a:solidFill>
                  <a:srgbClr val="FFFFFF"/>
                </a:solidFill>
                <a:latin typeface="Dubai"/>
                <a:cs typeface="Dubai"/>
                <a:hlinkClick r:id="rId4"/>
              </a:rPr>
              <a:t>T</a:t>
            </a:r>
            <a:r>
              <a:rPr dirty="0" sz="2000" spc="-625" b="1">
                <a:solidFill>
                  <a:srgbClr val="FFFFFF"/>
                </a:solidFill>
                <a:latin typeface="Dubai"/>
                <a:cs typeface="Dubai"/>
                <a:hlinkClick r:id="rId4"/>
              </a:rPr>
              <a:t>ti</a:t>
            </a:r>
            <a:r>
              <a:rPr dirty="0" baseline="-51215" sz="4800" spc="-937" b="1">
                <a:solidFill>
                  <a:srgbClr val="FFFFFF"/>
                </a:solidFill>
                <a:latin typeface="Dubai"/>
                <a:cs typeface="Dubai"/>
                <a:hlinkClick r:id="rId4"/>
              </a:rPr>
              <a:t>R</a:t>
            </a:r>
            <a:r>
              <a:rPr dirty="0" sz="2000" spc="-625" b="1">
                <a:solidFill>
                  <a:srgbClr val="FFFFFF"/>
                </a:solidFill>
                <a:latin typeface="Dubai"/>
                <a:cs typeface="Dubai"/>
                <a:hlinkClick r:id="rId4"/>
              </a:rPr>
              <a:t>ng</a:t>
            </a:r>
            <a:r>
              <a:rPr dirty="0" baseline="-51215" sz="4800" spc="-937" b="1">
                <a:solidFill>
                  <a:srgbClr val="FFFFFF"/>
                </a:solidFill>
                <a:latin typeface="Dubai"/>
                <a:cs typeface="Dubai"/>
                <a:hlinkClick r:id="rId4"/>
              </a:rPr>
              <a:t>A</a:t>
            </a:r>
            <a:r>
              <a:rPr dirty="0" sz="2000" spc="-625" b="1">
                <a:solidFill>
                  <a:srgbClr val="FFFFFF"/>
                </a:solidFill>
                <a:latin typeface="Dubai"/>
                <a:cs typeface="Dubai"/>
                <a:hlinkClick r:id="rId4"/>
              </a:rPr>
              <a:t>@</a:t>
            </a:r>
            <a:r>
              <a:rPr dirty="0" baseline="-51215" sz="4800" spc="-937" b="1">
                <a:solidFill>
                  <a:srgbClr val="FFFFFF"/>
                </a:solidFill>
                <a:latin typeface="Dubai"/>
                <a:cs typeface="Dubai"/>
                <a:hlinkClick r:id="rId4"/>
              </a:rPr>
              <a:t>C</a:t>
            </a:r>
            <a:r>
              <a:rPr dirty="0" sz="2000" spc="-625" b="1">
                <a:solidFill>
                  <a:srgbClr val="FFFFFF"/>
                </a:solidFill>
                <a:latin typeface="Dubai"/>
                <a:cs typeface="Dubai"/>
                <a:hlinkClick r:id="rId4"/>
              </a:rPr>
              <a:t>ina</a:t>
            </a:r>
            <a:r>
              <a:rPr dirty="0" baseline="-51215" sz="4800" spc="-937" b="1">
                <a:solidFill>
                  <a:srgbClr val="FFFFFF"/>
                </a:solidFill>
                <a:latin typeface="Dubai"/>
                <a:cs typeface="Dubai"/>
                <a:hlinkClick r:id="rId4"/>
              </a:rPr>
              <a:t>T</a:t>
            </a:r>
            <a:r>
              <a:rPr dirty="0" sz="2000" spc="-625" b="1">
                <a:solidFill>
                  <a:srgbClr val="FFFFFF"/>
                </a:solidFill>
                <a:latin typeface="Dubai"/>
                <a:cs typeface="Dubai"/>
                <a:hlinkClick r:id="rId4"/>
              </a:rPr>
              <a:t>tt</a:t>
            </a:r>
            <a:r>
              <a:rPr dirty="0" baseline="-51215" sz="4800" spc="-937" b="1">
                <a:solidFill>
                  <a:srgbClr val="FFFFFF"/>
                </a:solidFill>
                <a:latin typeface="Dubai"/>
                <a:cs typeface="Dubai"/>
                <a:hlinkClick r:id="rId4"/>
              </a:rPr>
              <a:t>I</a:t>
            </a:r>
            <a:r>
              <a:rPr dirty="0" sz="2000" spc="-625" b="1">
                <a:solidFill>
                  <a:srgbClr val="FFFFFF"/>
                </a:solidFill>
                <a:latin typeface="Dubai"/>
                <a:cs typeface="Dubai"/>
                <a:hlinkClick r:id="rId4"/>
              </a:rPr>
              <a:t>.</a:t>
            </a:r>
            <a:r>
              <a:rPr dirty="0" baseline="-51215" sz="4800" spc="-937" b="1">
                <a:solidFill>
                  <a:srgbClr val="FFFFFF"/>
                </a:solidFill>
                <a:latin typeface="Dubai"/>
                <a:cs typeface="Dubai"/>
                <a:hlinkClick r:id="rId4"/>
              </a:rPr>
              <a:t>N</a:t>
            </a:r>
            <a:r>
              <a:rPr dirty="0" sz="2000" spc="-625" b="1">
                <a:solidFill>
                  <a:srgbClr val="FFFFFF"/>
                </a:solidFill>
                <a:latin typeface="Dubai"/>
                <a:cs typeface="Dubai"/>
                <a:hlinkClick r:id="rId4"/>
              </a:rPr>
              <a:t>com</a:t>
            </a:r>
            <a:r>
              <a:rPr dirty="0" baseline="-51215" sz="4800" spc="-937" b="1">
                <a:solidFill>
                  <a:srgbClr val="FFFFFF"/>
                </a:solidFill>
                <a:latin typeface="Dubai"/>
                <a:cs typeface="Dubai"/>
                <a:hlinkClick r:id="rId4"/>
              </a:rPr>
              <a:t>G</a:t>
            </a:r>
            <a:endParaRPr baseline="-51215" sz="4800">
              <a:latin typeface="Dubai"/>
              <a:cs typeface="Duba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47759" y="155447"/>
            <a:ext cx="3349752" cy="39441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875678" y="285495"/>
            <a:ext cx="3092004" cy="36855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544604" y="15664440"/>
            <a:ext cx="550545" cy="4387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wrap="square" lIns="0" tIns="7239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570"/>
              </a:spcBef>
            </a:pPr>
            <a:r>
              <a:rPr dirty="0" sz="1800">
                <a:latin typeface="Dubai"/>
                <a:cs typeface="Dubai"/>
              </a:rPr>
              <a:t>1/2</a:t>
            </a:r>
            <a:endParaRPr sz="1800">
              <a:latin typeface="Dubai"/>
              <a:cs typeface="Duba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5521" y="15437127"/>
            <a:ext cx="11446510" cy="761365"/>
          </a:xfrm>
          <a:custGeom>
            <a:avLst/>
            <a:gdLst/>
            <a:ahLst/>
            <a:cxnLst/>
            <a:rect l="l" t="t" r="r" b="b"/>
            <a:pathLst>
              <a:path w="11446510" h="761365">
                <a:moveTo>
                  <a:pt x="11446404" y="0"/>
                </a:moveTo>
                <a:lnTo>
                  <a:pt x="126794" y="0"/>
                </a:lnTo>
                <a:lnTo>
                  <a:pt x="77440" y="9964"/>
                </a:lnTo>
                <a:lnTo>
                  <a:pt x="37137" y="37137"/>
                </a:lnTo>
                <a:lnTo>
                  <a:pt x="9964" y="77440"/>
                </a:lnTo>
                <a:lnTo>
                  <a:pt x="0" y="126794"/>
                </a:lnTo>
                <a:lnTo>
                  <a:pt x="0" y="760781"/>
                </a:lnTo>
                <a:lnTo>
                  <a:pt x="11319610" y="760781"/>
                </a:lnTo>
                <a:lnTo>
                  <a:pt x="11368964" y="750817"/>
                </a:lnTo>
                <a:lnTo>
                  <a:pt x="11409267" y="723644"/>
                </a:lnTo>
                <a:lnTo>
                  <a:pt x="11436440" y="683341"/>
                </a:lnTo>
                <a:lnTo>
                  <a:pt x="11446404" y="633987"/>
                </a:lnTo>
                <a:lnTo>
                  <a:pt x="11446404" y="0"/>
                </a:lnTo>
                <a:close/>
              </a:path>
            </a:pathLst>
          </a:custGeom>
          <a:solidFill>
            <a:srgbClr val="000000">
              <a:alpha val="501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863054" y="15473680"/>
            <a:ext cx="64325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INAT</a:t>
            </a:r>
            <a:r>
              <a:rPr dirty="0" sz="700" spc="100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BAHRAIN</a:t>
            </a:r>
            <a:endParaRPr sz="700">
              <a:latin typeface="Dubai"/>
              <a:cs typeface="Duba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64605" y="15574263"/>
            <a:ext cx="123888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INAT Corporate Europe Co.</a:t>
            </a:r>
            <a:r>
              <a:rPr dirty="0" sz="700" spc="-6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W.L.L</a:t>
            </a:r>
            <a:endParaRPr sz="700">
              <a:latin typeface="Dubai"/>
              <a:cs typeface="Duba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99518" y="15677895"/>
            <a:ext cx="136969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Office 1309, Sitra Mall, Bldg No.</a:t>
            </a:r>
            <a:r>
              <a:rPr dirty="0" sz="700" spc="-25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574,</a:t>
            </a:r>
            <a:endParaRPr sz="700">
              <a:latin typeface="Dubai"/>
              <a:cs typeface="Duba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04318" y="15790671"/>
            <a:ext cx="73914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Road 31, Block</a:t>
            </a:r>
            <a:r>
              <a:rPr dirty="0" sz="700" spc="-6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611.</a:t>
            </a:r>
            <a:endParaRPr sz="700">
              <a:latin typeface="Dubai"/>
              <a:cs typeface="Duba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97943" y="15882112"/>
            <a:ext cx="1153160" cy="257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15900">
              <a:lnSpc>
                <a:spcPct val="1086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Kingdom of Bahrain 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  <a:hlinkClick r:id="rId7"/>
              </a:rPr>
              <a:t>info@inatcorporateeurope.com</a:t>
            </a:r>
            <a:endParaRPr sz="700">
              <a:latin typeface="Dubai"/>
              <a:cs typeface="Duba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00926" y="15476728"/>
            <a:ext cx="66421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INAT</a:t>
            </a:r>
            <a:r>
              <a:rPr dirty="0" sz="700" spc="95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ENGLAND</a:t>
            </a:r>
            <a:endParaRPr sz="700">
              <a:latin typeface="Dubai"/>
              <a:cs typeface="Duba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17602" y="15577312"/>
            <a:ext cx="1029969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INAT 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UK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Multinational</a:t>
            </a:r>
            <a:r>
              <a:rPr dirty="0" sz="700" spc="-6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LTD</a:t>
            </a:r>
            <a:endParaRPr sz="700">
              <a:latin typeface="Dubai"/>
              <a:cs typeface="Duba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97751" y="15680943"/>
            <a:ext cx="66992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46 Cameron</a:t>
            </a:r>
            <a:r>
              <a:rPr dirty="0" sz="700" spc="-7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Road</a:t>
            </a:r>
            <a:endParaRPr sz="700">
              <a:latin typeface="Dubai"/>
              <a:cs typeface="Duba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47777" y="15793719"/>
            <a:ext cx="77025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Ilford, 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Essex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IG3</a:t>
            </a:r>
            <a:r>
              <a:rPr dirty="0" sz="700" spc="-7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8LF</a:t>
            </a:r>
            <a:endParaRPr sz="700">
              <a:latin typeface="Dubai"/>
              <a:cs typeface="Duba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73152" y="15891256"/>
            <a:ext cx="1120140" cy="251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62255">
              <a:lnSpc>
                <a:spcPct val="1057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United Kingdom 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  <a:hlinkClick r:id="rId8"/>
              </a:rPr>
              <a:t>info@inatukmultinational.com</a:t>
            </a:r>
            <a:endParaRPr sz="700">
              <a:latin typeface="Dubai"/>
              <a:cs typeface="Duba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817739" y="15491967"/>
            <a:ext cx="66103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INAT</a:t>
            </a:r>
            <a:r>
              <a:rPr dirty="0" sz="700" spc="-50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PAKISTAN</a:t>
            </a:r>
            <a:endParaRPr sz="700">
              <a:latin typeface="Dubai"/>
              <a:cs typeface="Duba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537513" y="15592552"/>
            <a:ext cx="122047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INAT International Agent Pvt.</a:t>
            </a:r>
            <a:r>
              <a:rPr dirty="0" sz="700" spc="-35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ltd</a:t>
            </a:r>
            <a:endParaRPr sz="700">
              <a:latin typeface="Dubai"/>
              <a:cs typeface="Duba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11389" y="15693136"/>
            <a:ext cx="67246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283 Zeenat</a:t>
            </a:r>
            <a:r>
              <a:rPr dirty="0" sz="700" spc="-65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Block,</a:t>
            </a:r>
            <a:endParaRPr sz="700">
              <a:latin typeface="Dubai"/>
              <a:cs typeface="Duba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659751" y="15808960"/>
            <a:ext cx="975994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Alama Iqbal Town,</a:t>
            </a:r>
            <a:r>
              <a:rPr dirty="0" sz="700" spc="-45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Lahore,</a:t>
            </a:r>
            <a:endParaRPr sz="700">
              <a:latin typeface="Dubai"/>
              <a:cs typeface="Duba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633589" y="15900400"/>
            <a:ext cx="1028700" cy="257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7155" marR="5080" indent="-85090">
              <a:lnSpc>
                <a:spcPct val="1086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Islamic 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Republic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of Pakistan 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  <a:hlinkClick r:id="rId9"/>
              </a:rPr>
              <a:t>info@inatpakistan.com</a:t>
            </a:r>
            <a:endParaRPr sz="700">
              <a:latin typeface="Dubai"/>
              <a:cs typeface="Duba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536783" y="15479776"/>
            <a:ext cx="6273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INAT</a:t>
            </a:r>
            <a:r>
              <a:rPr dirty="0" sz="700" spc="105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EMIRATE</a:t>
            </a:r>
            <a:endParaRPr sz="700">
              <a:latin typeface="Dubai"/>
              <a:cs typeface="Duba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97844" y="15580360"/>
            <a:ext cx="90487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Business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Tower, Floor</a:t>
            </a:r>
            <a:r>
              <a:rPr dirty="0" sz="700" spc="-65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8,</a:t>
            </a:r>
            <a:endParaRPr sz="700">
              <a:latin typeface="Dubai"/>
              <a:cs typeface="Duba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23270" y="15683991"/>
            <a:ext cx="4749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Office 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#</a:t>
            </a:r>
            <a:r>
              <a:rPr dirty="0" sz="700" spc="-8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811</a:t>
            </a:r>
            <a:endParaRPr sz="700">
              <a:latin typeface="Dubai"/>
              <a:cs typeface="Duba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66107" y="15796767"/>
            <a:ext cx="76771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Business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Bay,</a:t>
            </a:r>
            <a:r>
              <a:rPr dirty="0" sz="700" spc="-5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Dubai,</a:t>
            </a:r>
            <a:endParaRPr sz="700">
              <a:latin typeface="Dubai"/>
              <a:cs typeface="Duba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416894" y="15888208"/>
            <a:ext cx="867410" cy="257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9209">
              <a:lnSpc>
                <a:spcPct val="1086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United Arab Emirates  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  <a:hlinkClick r:id="rId10"/>
              </a:rPr>
              <a:t>in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  <a:hlinkClick r:id="rId10"/>
              </a:rPr>
              <a:t>fo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  <a:hlinkClick r:id="rId10"/>
              </a:rPr>
              <a:t>@in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  <a:hlinkClick r:id="rId10"/>
              </a:rPr>
              <a:t>at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  <a:hlinkClick r:id="rId10"/>
              </a:rPr>
              <a:t>e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  <a:hlinkClick r:id="rId10"/>
              </a:rPr>
              <a:t>m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  <a:hlinkClick r:id="rId10"/>
              </a:rPr>
              <a:t>i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  <a:hlinkClick r:id="rId10"/>
              </a:rPr>
              <a:t>rat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  <a:hlinkClick r:id="rId10"/>
              </a:rPr>
              <a:t>e</a:t>
            </a:r>
            <a:r>
              <a:rPr dirty="0" sz="700" spc="5">
                <a:solidFill>
                  <a:srgbClr val="FFFFFF"/>
                </a:solidFill>
                <a:latin typeface="Dubai"/>
                <a:cs typeface="Dubai"/>
                <a:hlinkClick r:id="rId10"/>
              </a:rPr>
              <a:t>s.</a:t>
            </a:r>
            <a:r>
              <a:rPr dirty="0" sz="700" spc="-10">
                <a:solidFill>
                  <a:srgbClr val="FFFFFF"/>
                </a:solidFill>
                <a:latin typeface="Dubai"/>
                <a:cs typeface="Dubai"/>
                <a:hlinkClick r:id="rId10"/>
              </a:rPr>
              <a:t>c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  <a:hlinkClick r:id="rId10"/>
              </a:rPr>
              <a:t>o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  <a:hlinkClick r:id="rId10"/>
              </a:rPr>
              <a:t>m</a:t>
            </a:r>
            <a:endParaRPr sz="700">
              <a:latin typeface="Dubai"/>
              <a:cs typeface="Duba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3041" y="15491967"/>
            <a:ext cx="833119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INAT SAUDI</a:t>
            </a:r>
            <a:r>
              <a:rPr dirty="0" sz="700" spc="-45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ARABIA</a:t>
            </a:r>
            <a:endParaRPr sz="700">
              <a:latin typeface="Dubai"/>
              <a:cs typeface="Duba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9191" y="15592552"/>
            <a:ext cx="148018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INAT International Agent</a:t>
            </a:r>
            <a:r>
              <a:rPr dirty="0" sz="700" spc="-15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Establishment</a:t>
            </a:r>
            <a:endParaRPr sz="700">
              <a:latin typeface="Dubai"/>
              <a:cs typeface="Duba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4128" y="15693136"/>
            <a:ext cx="121031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PO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Box 30060, Al Khobar</a:t>
            </a:r>
            <a:r>
              <a:rPr dirty="0" sz="700" spc="-7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31952</a:t>
            </a:r>
            <a:endParaRPr sz="700">
              <a:latin typeface="Dubai"/>
              <a:cs typeface="Duba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82703" y="15808960"/>
            <a:ext cx="65214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Eastern</a:t>
            </a:r>
            <a:r>
              <a:rPr dirty="0" sz="700" spc="-4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Province,</a:t>
            </a:r>
            <a:endParaRPr sz="700">
              <a:latin typeface="Dubai"/>
              <a:cs typeface="Duba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47765" y="15900400"/>
            <a:ext cx="923290" cy="257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1450" marR="5080" indent="-158750">
              <a:lnSpc>
                <a:spcPct val="1086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Kingdom of 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Saudi</a:t>
            </a:r>
            <a:r>
              <a:rPr dirty="0" sz="700" spc="-7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Arabia 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  <a:hlinkClick r:id="rId11"/>
              </a:rPr>
              <a:t>info@inatt.com</a:t>
            </a:r>
            <a:endParaRPr sz="700">
              <a:latin typeface="Dubai"/>
              <a:cs typeface="Duba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113026" y="15495015"/>
            <a:ext cx="74612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INAT</a:t>
            </a:r>
            <a:r>
              <a:rPr dirty="0" sz="700" spc="-40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PHILIPPINES</a:t>
            </a:r>
            <a:endParaRPr sz="700">
              <a:latin typeface="Dubai"/>
              <a:cs typeface="Duba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048762" y="15595600"/>
            <a:ext cx="874394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INAT Hanayap</a:t>
            </a:r>
            <a:r>
              <a:rPr dirty="0" sz="700" spc="-5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Services</a:t>
            </a:r>
            <a:endParaRPr sz="700">
              <a:latin typeface="Dubai"/>
              <a:cs typeface="Duba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211449" y="15699232"/>
            <a:ext cx="54864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Blk 30. 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Lot</a:t>
            </a:r>
            <a:r>
              <a:rPr dirty="0" sz="700" spc="-7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16,</a:t>
            </a:r>
            <a:endParaRPr sz="700">
              <a:latin typeface="Dubai"/>
              <a:cs typeface="Duba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908238" y="15812008"/>
            <a:ext cx="115697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Magdalene 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Ville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2, Bacolod</a:t>
            </a:r>
            <a:r>
              <a:rPr dirty="0" sz="700" spc="-45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City</a:t>
            </a:r>
            <a:endParaRPr sz="700">
              <a:latin typeface="Dubai"/>
              <a:cs typeface="Duba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024126" y="15909543"/>
            <a:ext cx="924560" cy="251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0825">
              <a:lnSpc>
                <a:spcPct val="105700"/>
              </a:lnSpc>
              <a:spcBef>
                <a:spcPts val="100"/>
              </a:spcBef>
            </a:pP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Philippines 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  <a:hlinkClick r:id="rId12"/>
              </a:rPr>
              <a:t>info@inatpacificasia.com</a:t>
            </a:r>
            <a:endParaRPr sz="700">
              <a:latin typeface="Dubai"/>
              <a:cs typeface="Duba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337706" y="15482823"/>
            <a:ext cx="85407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INAT</a:t>
            </a:r>
            <a:r>
              <a:rPr dirty="0" sz="700" spc="-45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 b="1">
                <a:solidFill>
                  <a:srgbClr val="FFFFFF"/>
                </a:solidFill>
                <a:latin typeface="Dubai"/>
                <a:cs typeface="Dubai"/>
              </a:rPr>
              <a:t>NETHERLANDS</a:t>
            </a:r>
            <a:endParaRPr sz="700">
              <a:latin typeface="Dubai"/>
              <a:cs typeface="Duba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219406" y="15583408"/>
            <a:ext cx="108966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INAT Overseas Company</a:t>
            </a:r>
            <a:r>
              <a:rPr dirty="0" sz="700" spc="-55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>
                <a:solidFill>
                  <a:srgbClr val="FFFFFF"/>
                </a:solidFill>
                <a:latin typeface="Dubai"/>
                <a:cs typeface="Dubai"/>
              </a:rPr>
              <a:t>B.V.</a:t>
            </a:r>
            <a:endParaRPr sz="700">
              <a:latin typeface="Dubai"/>
              <a:cs typeface="Duba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357518" y="15687039"/>
            <a:ext cx="81343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Gustav Mahlerplein</a:t>
            </a:r>
            <a:r>
              <a:rPr dirty="0" sz="700" spc="-45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2,</a:t>
            </a:r>
            <a:endParaRPr sz="700">
              <a:latin typeface="Dubai"/>
              <a:cs typeface="Duba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351994" y="15799815"/>
            <a:ext cx="82613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1082 MA,</a:t>
            </a:r>
            <a:r>
              <a:rPr dirty="0" sz="700" spc="-60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Amsterdam</a:t>
            </a:r>
            <a:endParaRPr sz="700">
              <a:latin typeface="Dubai"/>
              <a:cs typeface="Duba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169431" y="15891256"/>
            <a:ext cx="1191260" cy="257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80035">
              <a:lnSpc>
                <a:spcPct val="108600"/>
              </a:lnSpc>
              <a:spcBef>
                <a:spcPts val="100"/>
              </a:spcBef>
            </a:pPr>
            <a:r>
              <a:rPr dirty="0" sz="700" spc="-5">
                <a:solidFill>
                  <a:srgbClr val="FFFFFF"/>
                </a:solidFill>
                <a:latin typeface="Dubai"/>
                <a:cs typeface="Dubai"/>
              </a:rPr>
              <a:t>The Netherlands  </a:t>
            </a:r>
            <a:r>
              <a:rPr dirty="0" sz="700" spc="-5">
                <a:solidFill>
                  <a:srgbClr val="FFFFFF"/>
                </a:solidFill>
                <a:latin typeface="Dubai"/>
                <a:cs typeface="Dubai"/>
                <a:hlinkClick r:id="rId13"/>
              </a:rPr>
              <a:t>info@inatoverseascompany.com</a:t>
            </a:r>
            <a:endParaRPr sz="700">
              <a:latin typeface="Dubai"/>
              <a:cs typeface="Duba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66809" y="14865170"/>
            <a:ext cx="449264" cy="44926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980747" y="14888013"/>
            <a:ext cx="449266" cy="44926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617903" y="14887809"/>
            <a:ext cx="449265" cy="44926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261455" y="14879262"/>
            <a:ext cx="449265" cy="44926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8929450" y="14884776"/>
            <a:ext cx="449265" cy="44926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0556777" y="14886418"/>
            <a:ext cx="449265" cy="44926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322582" y="14888015"/>
            <a:ext cx="449265" cy="44926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9527663" y="11999403"/>
            <a:ext cx="2664336" cy="279999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9942296" y="14201943"/>
            <a:ext cx="2007870" cy="506730"/>
          </a:xfrm>
          <a:custGeom>
            <a:avLst/>
            <a:gdLst/>
            <a:ahLst/>
            <a:cxnLst/>
            <a:rect l="l" t="t" r="r" b="b"/>
            <a:pathLst>
              <a:path w="2007870" h="506730">
                <a:moveTo>
                  <a:pt x="1923251" y="0"/>
                </a:moveTo>
                <a:lnTo>
                  <a:pt x="84364" y="0"/>
                </a:lnTo>
                <a:lnTo>
                  <a:pt x="51526" y="6629"/>
                </a:lnTo>
                <a:lnTo>
                  <a:pt x="24709" y="24709"/>
                </a:lnTo>
                <a:lnTo>
                  <a:pt x="6629" y="51526"/>
                </a:lnTo>
                <a:lnTo>
                  <a:pt x="0" y="84364"/>
                </a:lnTo>
                <a:lnTo>
                  <a:pt x="0" y="421813"/>
                </a:lnTo>
                <a:lnTo>
                  <a:pt x="6629" y="454652"/>
                </a:lnTo>
                <a:lnTo>
                  <a:pt x="24709" y="481469"/>
                </a:lnTo>
                <a:lnTo>
                  <a:pt x="51526" y="499549"/>
                </a:lnTo>
                <a:lnTo>
                  <a:pt x="84364" y="506178"/>
                </a:lnTo>
                <a:lnTo>
                  <a:pt x="1923251" y="506178"/>
                </a:lnTo>
                <a:lnTo>
                  <a:pt x="1956089" y="499549"/>
                </a:lnTo>
                <a:lnTo>
                  <a:pt x="1982905" y="481469"/>
                </a:lnTo>
                <a:lnTo>
                  <a:pt x="2000984" y="454652"/>
                </a:lnTo>
                <a:lnTo>
                  <a:pt x="2007614" y="421813"/>
                </a:lnTo>
                <a:lnTo>
                  <a:pt x="2007614" y="84364"/>
                </a:lnTo>
                <a:lnTo>
                  <a:pt x="2000984" y="51526"/>
                </a:lnTo>
                <a:lnTo>
                  <a:pt x="1982905" y="24709"/>
                </a:lnTo>
                <a:lnTo>
                  <a:pt x="1956089" y="6629"/>
                </a:lnTo>
                <a:lnTo>
                  <a:pt x="19232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9943413" y="14181835"/>
            <a:ext cx="1969135" cy="541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spc="-30" b="1">
                <a:solidFill>
                  <a:srgbClr val="FFFFFF"/>
                </a:solidFill>
                <a:latin typeface="Dubai"/>
                <a:cs typeface="Dubai"/>
              </a:rPr>
              <a:t>INAT </a:t>
            </a:r>
            <a:r>
              <a:rPr dirty="0" sz="1200" spc="-5" b="1">
                <a:solidFill>
                  <a:srgbClr val="FFFFFF"/>
                </a:solidFill>
                <a:latin typeface="Dubai"/>
                <a:cs typeface="Dubai"/>
              </a:rPr>
              <a:t>GROUP </a:t>
            </a:r>
            <a:r>
              <a:rPr dirty="0" sz="1200" b="1">
                <a:solidFill>
                  <a:srgbClr val="FFFFFF"/>
                </a:solidFill>
                <a:latin typeface="Dubai"/>
                <a:cs typeface="Dubai"/>
              </a:rPr>
              <a:t>OF</a:t>
            </a:r>
            <a:r>
              <a:rPr dirty="0" sz="1200" spc="-35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1200" spc="-15" b="1">
                <a:solidFill>
                  <a:srgbClr val="FFFFFF"/>
                </a:solidFill>
                <a:latin typeface="Dubai"/>
                <a:cs typeface="Dubai"/>
              </a:rPr>
              <a:t>COMPANIES</a:t>
            </a:r>
            <a:endParaRPr sz="1200">
              <a:latin typeface="Dubai"/>
              <a:cs typeface="Dubai"/>
            </a:endParaRPr>
          </a:p>
          <a:p>
            <a:pPr algn="ctr" marL="12700" marR="5080">
              <a:lnSpc>
                <a:spcPts val="1300"/>
              </a:lnSpc>
              <a:spcBef>
                <a:spcPts val="65"/>
              </a:spcBef>
            </a:pPr>
            <a:r>
              <a:rPr dirty="0" sz="1100" spc="-5" b="1">
                <a:solidFill>
                  <a:srgbClr val="FFFFFF"/>
                </a:solidFill>
                <a:latin typeface="Dubai"/>
                <a:cs typeface="Dubai"/>
                <a:hlinkClick r:id="rId22"/>
              </a:rPr>
              <a:t>www.inatgroupofcompanies.com </a:t>
            </a:r>
            <a:r>
              <a:rPr dirty="0" sz="1100" spc="-5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Dubai"/>
                <a:cs typeface="Dubai"/>
              </a:rPr>
              <a:t>Since</a:t>
            </a:r>
            <a:r>
              <a:rPr dirty="0" sz="1100" spc="-10" b="1">
                <a:solidFill>
                  <a:srgbClr val="FFFFFF"/>
                </a:solidFill>
                <a:latin typeface="Dubai"/>
                <a:cs typeface="Duba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Dubai"/>
                <a:cs typeface="Dubai"/>
              </a:rPr>
              <a:t>1974</a:t>
            </a:r>
            <a:endParaRPr sz="1100">
              <a:latin typeface="Dubai"/>
              <a:cs typeface="Duba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21926" y="15706396"/>
            <a:ext cx="550545" cy="438784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6985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550"/>
              </a:spcBef>
            </a:pPr>
            <a:r>
              <a:rPr dirty="0" sz="1800">
                <a:latin typeface="Dubai"/>
                <a:cs typeface="Dubai"/>
              </a:rPr>
              <a:t>2/2</a:t>
            </a:r>
            <a:endParaRPr sz="1800">
              <a:latin typeface="Dubai"/>
              <a:cs typeface="Duba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3731" y="2984258"/>
            <a:ext cx="1628775" cy="1727200"/>
          </a:xfrm>
          <a:custGeom>
            <a:avLst/>
            <a:gdLst/>
            <a:ahLst/>
            <a:cxnLst/>
            <a:rect l="l" t="t" r="r" b="b"/>
            <a:pathLst>
              <a:path w="1628775" h="1727200">
                <a:moveTo>
                  <a:pt x="0" y="271367"/>
                </a:moveTo>
                <a:lnTo>
                  <a:pt x="4372" y="222588"/>
                </a:lnTo>
                <a:lnTo>
                  <a:pt x="16977" y="176678"/>
                </a:lnTo>
                <a:lnTo>
                  <a:pt x="37049" y="134402"/>
                </a:lnTo>
                <a:lnTo>
                  <a:pt x="63822" y="96528"/>
                </a:lnTo>
                <a:lnTo>
                  <a:pt x="96528" y="63822"/>
                </a:lnTo>
                <a:lnTo>
                  <a:pt x="134402" y="37049"/>
                </a:lnTo>
                <a:lnTo>
                  <a:pt x="176678" y="16977"/>
                </a:lnTo>
                <a:lnTo>
                  <a:pt x="222588" y="4372"/>
                </a:lnTo>
                <a:lnTo>
                  <a:pt x="271367" y="0"/>
                </a:lnTo>
                <a:lnTo>
                  <a:pt x="1356808" y="0"/>
                </a:lnTo>
                <a:lnTo>
                  <a:pt x="1405586" y="4372"/>
                </a:lnTo>
                <a:lnTo>
                  <a:pt x="1451496" y="16977"/>
                </a:lnTo>
                <a:lnTo>
                  <a:pt x="1493772" y="37049"/>
                </a:lnTo>
                <a:lnTo>
                  <a:pt x="1531646" y="63822"/>
                </a:lnTo>
                <a:lnTo>
                  <a:pt x="1564352" y="96528"/>
                </a:lnTo>
                <a:lnTo>
                  <a:pt x="1591125" y="134402"/>
                </a:lnTo>
                <a:lnTo>
                  <a:pt x="1611197" y="176678"/>
                </a:lnTo>
                <a:lnTo>
                  <a:pt x="1623802" y="222588"/>
                </a:lnTo>
                <a:lnTo>
                  <a:pt x="1628175" y="271367"/>
                </a:lnTo>
                <a:lnTo>
                  <a:pt x="1628175" y="1455833"/>
                </a:lnTo>
                <a:lnTo>
                  <a:pt x="1623802" y="1504611"/>
                </a:lnTo>
                <a:lnTo>
                  <a:pt x="1611197" y="1550521"/>
                </a:lnTo>
                <a:lnTo>
                  <a:pt x="1591125" y="1592797"/>
                </a:lnTo>
                <a:lnTo>
                  <a:pt x="1564352" y="1630671"/>
                </a:lnTo>
                <a:lnTo>
                  <a:pt x="1531646" y="1663377"/>
                </a:lnTo>
                <a:lnTo>
                  <a:pt x="1493772" y="1690150"/>
                </a:lnTo>
                <a:lnTo>
                  <a:pt x="1451496" y="1710222"/>
                </a:lnTo>
                <a:lnTo>
                  <a:pt x="1405586" y="1722827"/>
                </a:lnTo>
                <a:lnTo>
                  <a:pt x="1356808" y="1727200"/>
                </a:lnTo>
                <a:lnTo>
                  <a:pt x="271367" y="1727200"/>
                </a:lnTo>
                <a:lnTo>
                  <a:pt x="222588" y="1722827"/>
                </a:lnTo>
                <a:lnTo>
                  <a:pt x="176678" y="1710222"/>
                </a:lnTo>
                <a:lnTo>
                  <a:pt x="134402" y="1690150"/>
                </a:lnTo>
                <a:lnTo>
                  <a:pt x="96528" y="1663377"/>
                </a:lnTo>
                <a:lnTo>
                  <a:pt x="63822" y="1630671"/>
                </a:lnTo>
                <a:lnTo>
                  <a:pt x="37049" y="1592797"/>
                </a:lnTo>
                <a:lnTo>
                  <a:pt x="16977" y="1550521"/>
                </a:lnTo>
                <a:lnTo>
                  <a:pt x="4372" y="1504611"/>
                </a:lnTo>
                <a:lnTo>
                  <a:pt x="0" y="1455833"/>
                </a:lnTo>
                <a:lnTo>
                  <a:pt x="0" y="27136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90918" y="3510788"/>
            <a:ext cx="1193800" cy="57721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314325">
              <a:lnSpc>
                <a:spcPct val="101099"/>
              </a:lnSpc>
              <a:spcBef>
                <a:spcPts val="75"/>
              </a:spcBef>
            </a:pPr>
            <a:r>
              <a:rPr dirty="0" sz="1800" spc="-35" b="1">
                <a:latin typeface="Dubai"/>
                <a:cs typeface="Dubai"/>
              </a:rPr>
              <a:t>Value  </a:t>
            </a:r>
            <a:r>
              <a:rPr dirty="0" sz="1800" spc="-10" b="1">
                <a:latin typeface="Dubai"/>
                <a:cs typeface="Dubai"/>
              </a:rPr>
              <a:t>E</a:t>
            </a:r>
            <a:r>
              <a:rPr dirty="0" sz="1800" spc="-5" b="1">
                <a:latin typeface="Dubai"/>
                <a:cs typeface="Dubai"/>
              </a:rPr>
              <a:t>ng</a:t>
            </a:r>
            <a:r>
              <a:rPr dirty="0" sz="1800" b="1">
                <a:latin typeface="Dubai"/>
                <a:cs typeface="Dubai"/>
              </a:rPr>
              <a:t>i</a:t>
            </a:r>
            <a:r>
              <a:rPr dirty="0" sz="1800" spc="-5" b="1">
                <a:latin typeface="Dubai"/>
                <a:cs typeface="Dubai"/>
              </a:rPr>
              <a:t>n</a:t>
            </a:r>
            <a:r>
              <a:rPr dirty="0" sz="1800" b="1">
                <a:latin typeface="Dubai"/>
                <a:cs typeface="Dubai"/>
              </a:rPr>
              <a:t>ee</a:t>
            </a:r>
            <a:r>
              <a:rPr dirty="0" sz="1800" spc="-10" b="1">
                <a:latin typeface="Dubai"/>
                <a:cs typeface="Dubai"/>
              </a:rPr>
              <a:t>r</a:t>
            </a:r>
            <a:r>
              <a:rPr dirty="0" sz="1800" b="1">
                <a:latin typeface="Dubai"/>
                <a:cs typeface="Dubai"/>
              </a:rPr>
              <a:t>i</a:t>
            </a:r>
            <a:r>
              <a:rPr dirty="0" sz="1800" spc="-5" b="1">
                <a:latin typeface="Dubai"/>
                <a:cs typeface="Dubai"/>
              </a:rPr>
              <a:t>n</a:t>
            </a:r>
            <a:r>
              <a:rPr dirty="0" sz="1800" b="1">
                <a:latin typeface="Dubai"/>
                <a:cs typeface="Dubai"/>
              </a:rPr>
              <a:t>g</a:t>
            </a:r>
            <a:endParaRPr sz="1800">
              <a:latin typeface="Dubai"/>
              <a:cs typeface="Duba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85989" y="2984258"/>
            <a:ext cx="1628775" cy="1727200"/>
          </a:xfrm>
          <a:custGeom>
            <a:avLst/>
            <a:gdLst/>
            <a:ahLst/>
            <a:cxnLst/>
            <a:rect l="l" t="t" r="r" b="b"/>
            <a:pathLst>
              <a:path w="1628775" h="1727200">
                <a:moveTo>
                  <a:pt x="0" y="271367"/>
                </a:moveTo>
                <a:lnTo>
                  <a:pt x="4372" y="222588"/>
                </a:lnTo>
                <a:lnTo>
                  <a:pt x="16977" y="176678"/>
                </a:lnTo>
                <a:lnTo>
                  <a:pt x="37049" y="134402"/>
                </a:lnTo>
                <a:lnTo>
                  <a:pt x="63822" y="96528"/>
                </a:lnTo>
                <a:lnTo>
                  <a:pt x="96528" y="63822"/>
                </a:lnTo>
                <a:lnTo>
                  <a:pt x="134402" y="37049"/>
                </a:lnTo>
                <a:lnTo>
                  <a:pt x="176678" y="16977"/>
                </a:lnTo>
                <a:lnTo>
                  <a:pt x="222588" y="4372"/>
                </a:lnTo>
                <a:lnTo>
                  <a:pt x="271367" y="0"/>
                </a:lnTo>
                <a:lnTo>
                  <a:pt x="1356808" y="0"/>
                </a:lnTo>
                <a:lnTo>
                  <a:pt x="1405586" y="4372"/>
                </a:lnTo>
                <a:lnTo>
                  <a:pt x="1451496" y="16977"/>
                </a:lnTo>
                <a:lnTo>
                  <a:pt x="1493772" y="37049"/>
                </a:lnTo>
                <a:lnTo>
                  <a:pt x="1531646" y="63822"/>
                </a:lnTo>
                <a:lnTo>
                  <a:pt x="1564352" y="96528"/>
                </a:lnTo>
                <a:lnTo>
                  <a:pt x="1591125" y="134402"/>
                </a:lnTo>
                <a:lnTo>
                  <a:pt x="1611197" y="176678"/>
                </a:lnTo>
                <a:lnTo>
                  <a:pt x="1623802" y="222588"/>
                </a:lnTo>
                <a:lnTo>
                  <a:pt x="1628175" y="271367"/>
                </a:lnTo>
                <a:lnTo>
                  <a:pt x="1628175" y="1455833"/>
                </a:lnTo>
                <a:lnTo>
                  <a:pt x="1623802" y="1504611"/>
                </a:lnTo>
                <a:lnTo>
                  <a:pt x="1611197" y="1550521"/>
                </a:lnTo>
                <a:lnTo>
                  <a:pt x="1591125" y="1592797"/>
                </a:lnTo>
                <a:lnTo>
                  <a:pt x="1564352" y="1630671"/>
                </a:lnTo>
                <a:lnTo>
                  <a:pt x="1531646" y="1663377"/>
                </a:lnTo>
                <a:lnTo>
                  <a:pt x="1493772" y="1690150"/>
                </a:lnTo>
                <a:lnTo>
                  <a:pt x="1451496" y="1710222"/>
                </a:lnTo>
                <a:lnTo>
                  <a:pt x="1405586" y="1722827"/>
                </a:lnTo>
                <a:lnTo>
                  <a:pt x="1356808" y="1727200"/>
                </a:lnTo>
                <a:lnTo>
                  <a:pt x="271367" y="1727200"/>
                </a:lnTo>
                <a:lnTo>
                  <a:pt x="222588" y="1722827"/>
                </a:lnTo>
                <a:lnTo>
                  <a:pt x="176678" y="1710222"/>
                </a:lnTo>
                <a:lnTo>
                  <a:pt x="134402" y="1690150"/>
                </a:lnTo>
                <a:lnTo>
                  <a:pt x="96528" y="1663377"/>
                </a:lnTo>
                <a:lnTo>
                  <a:pt x="63822" y="1630671"/>
                </a:lnTo>
                <a:lnTo>
                  <a:pt x="37049" y="1592797"/>
                </a:lnTo>
                <a:lnTo>
                  <a:pt x="16977" y="1550521"/>
                </a:lnTo>
                <a:lnTo>
                  <a:pt x="4372" y="1504611"/>
                </a:lnTo>
                <a:lnTo>
                  <a:pt x="0" y="1455833"/>
                </a:lnTo>
                <a:lnTo>
                  <a:pt x="0" y="27136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148420" y="3510788"/>
            <a:ext cx="1102995" cy="57721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715" indent="191135">
              <a:lnSpc>
                <a:spcPct val="101099"/>
              </a:lnSpc>
              <a:spcBef>
                <a:spcPts val="75"/>
              </a:spcBef>
            </a:pPr>
            <a:r>
              <a:rPr dirty="0" sz="1800" spc="-10" b="1">
                <a:latin typeface="Dubai"/>
                <a:cs typeface="Dubai"/>
              </a:rPr>
              <a:t>Project  </a:t>
            </a:r>
            <a:r>
              <a:rPr dirty="0" sz="1800" spc="5" b="1">
                <a:latin typeface="Dubai"/>
                <a:cs typeface="Dubai"/>
              </a:rPr>
              <a:t>S</a:t>
            </a:r>
            <a:r>
              <a:rPr dirty="0" sz="1800" b="1">
                <a:latin typeface="Dubai"/>
                <a:cs typeface="Dubai"/>
              </a:rPr>
              <a:t>che</a:t>
            </a:r>
            <a:r>
              <a:rPr dirty="0" sz="1800" spc="-5" b="1">
                <a:latin typeface="Dubai"/>
                <a:cs typeface="Dubai"/>
              </a:rPr>
              <a:t>d</a:t>
            </a:r>
            <a:r>
              <a:rPr dirty="0" sz="1800" b="1">
                <a:latin typeface="Dubai"/>
                <a:cs typeface="Dubai"/>
              </a:rPr>
              <a:t>uli</a:t>
            </a:r>
            <a:r>
              <a:rPr dirty="0" sz="1800" spc="-5" b="1">
                <a:latin typeface="Dubai"/>
                <a:cs typeface="Dubai"/>
              </a:rPr>
              <a:t>n</a:t>
            </a:r>
            <a:r>
              <a:rPr dirty="0" sz="1800" b="1">
                <a:latin typeface="Dubai"/>
                <a:cs typeface="Dubai"/>
              </a:rPr>
              <a:t>g</a:t>
            </a:r>
            <a:endParaRPr sz="1800">
              <a:latin typeface="Dubai"/>
              <a:cs typeface="Duba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98248" y="2984258"/>
            <a:ext cx="1628775" cy="1727200"/>
          </a:xfrm>
          <a:custGeom>
            <a:avLst/>
            <a:gdLst/>
            <a:ahLst/>
            <a:cxnLst/>
            <a:rect l="l" t="t" r="r" b="b"/>
            <a:pathLst>
              <a:path w="1628775" h="1727200">
                <a:moveTo>
                  <a:pt x="0" y="271367"/>
                </a:moveTo>
                <a:lnTo>
                  <a:pt x="4372" y="222588"/>
                </a:lnTo>
                <a:lnTo>
                  <a:pt x="16977" y="176678"/>
                </a:lnTo>
                <a:lnTo>
                  <a:pt x="37049" y="134402"/>
                </a:lnTo>
                <a:lnTo>
                  <a:pt x="63822" y="96528"/>
                </a:lnTo>
                <a:lnTo>
                  <a:pt x="96528" y="63822"/>
                </a:lnTo>
                <a:lnTo>
                  <a:pt x="134402" y="37049"/>
                </a:lnTo>
                <a:lnTo>
                  <a:pt x="176678" y="16977"/>
                </a:lnTo>
                <a:lnTo>
                  <a:pt x="222588" y="4372"/>
                </a:lnTo>
                <a:lnTo>
                  <a:pt x="271367" y="0"/>
                </a:lnTo>
                <a:lnTo>
                  <a:pt x="1356808" y="0"/>
                </a:lnTo>
                <a:lnTo>
                  <a:pt x="1405586" y="4372"/>
                </a:lnTo>
                <a:lnTo>
                  <a:pt x="1451496" y="16977"/>
                </a:lnTo>
                <a:lnTo>
                  <a:pt x="1493772" y="37049"/>
                </a:lnTo>
                <a:lnTo>
                  <a:pt x="1531646" y="63822"/>
                </a:lnTo>
                <a:lnTo>
                  <a:pt x="1564352" y="96528"/>
                </a:lnTo>
                <a:lnTo>
                  <a:pt x="1591125" y="134402"/>
                </a:lnTo>
                <a:lnTo>
                  <a:pt x="1611197" y="176678"/>
                </a:lnTo>
                <a:lnTo>
                  <a:pt x="1623802" y="222588"/>
                </a:lnTo>
                <a:lnTo>
                  <a:pt x="1628175" y="271367"/>
                </a:lnTo>
                <a:lnTo>
                  <a:pt x="1628175" y="1455833"/>
                </a:lnTo>
                <a:lnTo>
                  <a:pt x="1623802" y="1504611"/>
                </a:lnTo>
                <a:lnTo>
                  <a:pt x="1611197" y="1550521"/>
                </a:lnTo>
                <a:lnTo>
                  <a:pt x="1591125" y="1592797"/>
                </a:lnTo>
                <a:lnTo>
                  <a:pt x="1564352" y="1630671"/>
                </a:lnTo>
                <a:lnTo>
                  <a:pt x="1531646" y="1663377"/>
                </a:lnTo>
                <a:lnTo>
                  <a:pt x="1493772" y="1690150"/>
                </a:lnTo>
                <a:lnTo>
                  <a:pt x="1451496" y="1710222"/>
                </a:lnTo>
                <a:lnTo>
                  <a:pt x="1405586" y="1722827"/>
                </a:lnTo>
                <a:lnTo>
                  <a:pt x="1356808" y="1727200"/>
                </a:lnTo>
                <a:lnTo>
                  <a:pt x="271367" y="1727200"/>
                </a:lnTo>
                <a:lnTo>
                  <a:pt x="222588" y="1722827"/>
                </a:lnTo>
                <a:lnTo>
                  <a:pt x="176678" y="1710222"/>
                </a:lnTo>
                <a:lnTo>
                  <a:pt x="134402" y="1690150"/>
                </a:lnTo>
                <a:lnTo>
                  <a:pt x="96528" y="1663377"/>
                </a:lnTo>
                <a:lnTo>
                  <a:pt x="63822" y="1630671"/>
                </a:lnTo>
                <a:lnTo>
                  <a:pt x="37049" y="1592797"/>
                </a:lnTo>
                <a:lnTo>
                  <a:pt x="16977" y="1550521"/>
                </a:lnTo>
                <a:lnTo>
                  <a:pt x="4372" y="1504611"/>
                </a:lnTo>
                <a:lnTo>
                  <a:pt x="0" y="1455833"/>
                </a:lnTo>
                <a:lnTo>
                  <a:pt x="0" y="27136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811149" y="3373628"/>
            <a:ext cx="1202055" cy="85788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algn="ctr" marL="12065" marR="5080">
              <a:lnSpc>
                <a:spcPct val="101699"/>
              </a:lnSpc>
              <a:spcBef>
                <a:spcPts val="60"/>
              </a:spcBef>
            </a:pPr>
            <a:r>
              <a:rPr dirty="0" sz="1800" spc="-10" b="1">
                <a:latin typeface="Dubai"/>
                <a:cs typeface="Dubai"/>
              </a:rPr>
              <a:t>Surveying</a:t>
            </a:r>
            <a:r>
              <a:rPr dirty="0" sz="1800" spc="-75" b="1">
                <a:latin typeface="Dubai"/>
                <a:cs typeface="Dubai"/>
              </a:rPr>
              <a:t> </a:t>
            </a:r>
            <a:r>
              <a:rPr dirty="0" sz="1800" b="1">
                <a:latin typeface="Dubai"/>
                <a:cs typeface="Dubai"/>
              </a:rPr>
              <a:t>&amp;  </a:t>
            </a:r>
            <a:r>
              <a:rPr dirty="0" sz="1800" spc="-10" b="1">
                <a:latin typeface="Dubai"/>
                <a:cs typeface="Dubai"/>
              </a:rPr>
              <a:t>Materials  </a:t>
            </a:r>
            <a:r>
              <a:rPr dirty="0" sz="1800" spc="-35" b="1">
                <a:latin typeface="Dubai"/>
                <a:cs typeface="Dubai"/>
              </a:rPr>
              <a:t>Testing</a:t>
            </a:r>
            <a:endParaRPr sz="1800">
              <a:latin typeface="Dubai"/>
              <a:cs typeface="Duba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10507" y="2984258"/>
            <a:ext cx="1628775" cy="1727200"/>
          </a:xfrm>
          <a:custGeom>
            <a:avLst/>
            <a:gdLst/>
            <a:ahLst/>
            <a:cxnLst/>
            <a:rect l="l" t="t" r="r" b="b"/>
            <a:pathLst>
              <a:path w="1628775" h="1727200">
                <a:moveTo>
                  <a:pt x="0" y="271367"/>
                </a:moveTo>
                <a:lnTo>
                  <a:pt x="4372" y="222588"/>
                </a:lnTo>
                <a:lnTo>
                  <a:pt x="16977" y="176678"/>
                </a:lnTo>
                <a:lnTo>
                  <a:pt x="37049" y="134402"/>
                </a:lnTo>
                <a:lnTo>
                  <a:pt x="63822" y="96528"/>
                </a:lnTo>
                <a:lnTo>
                  <a:pt x="96528" y="63822"/>
                </a:lnTo>
                <a:lnTo>
                  <a:pt x="134402" y="37049"/>
                </a:lnTo>
                <a:lnTo>
                  <a:pt x="176678" y="16977"/>
                </a:lnTo>
                <a:lnTo>
                  <a:pt x="222588" y="4372"/>
                </a:lnTo>
                <a:lnTo>
                  <a:pt x="271367" y="0"/>
                </a:lnTo>
                <a:lnTo>
                  <a:pt x="1356808" y="0"/>
                </a:lnTo>
                <a:lnTo>
                  <a:pt x="1405586" y="4372"/>
                </a:lnTo>
                <a:lnTo>
                  <a:pt x="1451496" y="16977"/>
                </a:lnTo>
                <a:lnTo>
                  <a:pt x="1493772" y="37049"/>
                </a:lnTo>
                <a:lnTo>
                  <a:pt x="1531646" y="63822"/>
                </a:lnTo>
                <a:lnTo>
                  <a:pt x="1564352" y="96528"/>
                </a:lnTo>
                <a:lnTo>
                  <a:pt x="1591125" y="134402"/>
                </a:lnTo>
                <a:lnTo>
                  <a:pt x="1611197" y="176678"/>
                </a:lnTo>
                <a:lnTo>
                  <a:pt x="1623802" y="222588"/>
                </a:lnTo>
                <a:lnTo>
                  <a:pt x="1628175" y="271367"/>
                </a:lnTo>
                <a:lnTo>
                  <a:pt x="1628175" y="1455833"/>
                </a:lnTo>
                <a:lnTo>
                  <a:pt x="1623802" y="1504611"/>
                </a:lnTo>
                <a:lnTo>
                  <a:pt x="1611197" y="1550521"/>
                </a:lnTo>
                <a:lnTo>
                  <a:pt x="1591125" y="1592797"/>
                </a:lnTo>
                <a:lnTo>
                  <a:pt x="1564352" y="1630671"/>
                </a:lnTo>
                <a:lnTo>
                  <a:pt x="1531646" y="1663377"/>
                </a:lnTo>
                <a:lnTo>
                  <a:pt x="1493772" y="1690150"/>
                </a:lnTo>
                <a:lnTo>
                  <a:pt x="1451496" y="1710222"/>
                </a:lnTo>
                <a:lnTo>
                  <a:pt x="1405586" y="1722827"/>
                </a:lnTo>
                <a:lnTo>
                  <a:pt x="1356808" y="1727200"/>
                </a:lnTo>
                <a:lnTo>
                  <a:pt x="271367" y="1727200"/>
                </a:lnTo>
                <a:lnTo>
                  <a:pt x="222588" y="1722827"/>
                </a:lnTo>
                <a:lnTo>
                  <a:pt x="176678" y="1710222"/>
                </a:lnTo>
                <a:lnTo>
                  <a:pt x="134402" y="1690150"/>
                </a:lnTo>
                <a:lnTo>
                  <a:pt x="96528" y="1663377"/>
                </a:lnTo>
                <a:lnTo>
                  <a:pt x="63822" y="1630671"/>
                </a:lnTo>
                <a:lnTo>
                  <a:pt x="37049" y="1592797"/>
                </a:lnTo>
                <a:lnTo>
                  <a:pt x="16977" y="1550521"/>
                </a:lnTo>
                <a:lnTo>
                  <a:pt x="4372" y="1504611"/>
                </a:lnTo>
                <a:lnTo>
                  <a:pt x="0" y="1455833"/>
                </a:lnTo>
                <a:lnTo>
                  <a:pt x="0" y="27136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98663" y="195580"/>
            <a:ext cx="11633200" cy="3203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800" spc="-70">
                <a:latin typeface="Dubai"/>
                <a:cs typeface="Dubai"/>
              </a:rPr>
              <a:t>INAT </a:t>
            </a:r>
            <a:r>
              <a:rPr dirty="0" sz="2800">
                <a:latin typeface="Dubai"/>
                <a:cs typeface="Dubai"/>
              </a:rPr>
              <a:t>will </a:t>
            </a:r>
            <a:r>
              <a:rPr dirty="0" sz="2800" spc="-10">
                <a:latin typeface="Dubai"/>
                <a:cs typeface="Dubai"/>
              </a:rPr>
              <a:t>completely </a:t>
            </a:r>
            <a:r>
              <a:rPr dirty="0" sz="2800">
                <a:latin typeface="Dubai"/>
                <a:cs typeface="Dubai"/>
              </a:rPr>
              <a:t>bid </a:t>
            </a:r>
            <a:r>
              <a:rPr dirty="0" sz="2800" spc="-15">
                <a:latin typeface="Dubai"/>
                <a:cs typeface="Dubai"/>
              </a:rPr>
              <a:t>your </a:t>
            </a:r>
            <a:r>
              <a:rPr dirty="0" sz="2800" spc="-10">
                <a:latin typeface="Dubai"/>
                <a:cs typeface="Dubai"/>
              </a:rPr>
              <a:t>project </a:t>
            </a:r>
            <a:r>
              <a:rPr dirty="0" sz="2800" spc="-15">
                <a:latin typeface="Dubai"/>
                <a:cs typeface="Dubai"/>
              </a:rPr>
              <a:t>to provide </a:t>
            </a:r>
            <a:r>
              <a:rPr dirty="0" sz="2800">
                <a:latin typeface="Dubai"/>
                <a:cs typeface="Dubai"/>
              </a:rPr>
              <a:t>a </a:t>
            </a:r>
            <a:r>
              <a:rPr dirty="0" sz="2800" spc="-15">
                <a:latin typeface="Dubai"/>
                <a:cs typeface="Dubai"/>
              </a:rPr>
              <a:t>full </a:t>
            </a:r>
            <a:r>
              <a:rPr dirty="0" sz="2800" spc="-5">
                <a:latin typeface="Dubai"/>
                <a:cs typeface="Dubai"/>
              </a:rPr>
              <a:t>spectrum </a:t>
            </a:r>
            <a:r>
              <a:rPr dirty="0" sz="2800">
                <a:latin typeface="Dubai"/>
                <a:cs typeface="Dubai"/>
              </a:rPr>
              <a:t>of </a:t>
            </a:r>
            <a:r>
              <a:rPr dirty="0" sz="2800" spc="-5">
                <a:latin typeface="Dubai"/>
                <a:cs typeface="Dubai"/>
              </a:rPr>
              <a:t>services </a:t>
            </a:r>
            <a:r>
              <a:rPr dirty="0" sz="2800" spc="-15">
                <a:latin typeface="Dubai"/>
                <a:cs typeface="Dubai"/>
              </a:rPr>
              <a:t>to  </a:t>
            </a:r>
            <a:r>
              <a:rPr dirty="0" sz="2800">
                <a:latin typeface="Dubai"/>
                <a:cs typeface="Dubai"/>
              </a:rPr>
              <a:t>manager </a:t>
            </a:r>
            <a:r>
              <a:rPr dirty="0" sz="2800" spc="-5">
                <a:latin typeface="Dubai"/>
                <a:cs typeface="Dubai"/>
              </a:rPr>
              <a:t>the actual construction process. Our </a:t>
            </a:r>
            <a:r>
              <a:rPr dirty="0" sz="2800" spc="-15">
                <a:latin typeface="Dubai"/>
                <a:cs typeface="Dubai"/>
              </a:rPr>
              <a:t>proactive </a:t>
            </a:r>
            <a:r>
              <a:rPr dirty="0" sz="2800" spc="-5">
                <a:latin typeface="Dubai"/>
                <a:cs typeface="Dubai"/>
              </a:rPr>
              <a:t>and </a:t>
            </a:r>
            <a:r>
              <a:rPr dirty="0" sz="2800" spc="-10">
                <a:latin typeface="Dubai"/>
                <a:cs typeface="Dubai"/>
              </a:rPr>
              <a:t>adaptive approach  ensures </a:t>
            </a:r>
            <a:r>
              <a:rPr dirty="0" sz="2800" spc="-15">
                <a:latin typeface="Dubai"/>
                <a:cs typeface="Dubai"/>
              </a:rPr>
              <a:t>that </a:t>
            </a:r>
            <a:r>
              <a:rPr dirty="0" sz="2800" spc="-10">
                <a:latin typeface="Dubai"/>
                <a:cs typeface="Dubai"/>
              </a:rPr>
              <a:t>projects </a:t>
            </a:r>
            <a:r>
              <a:rPr dirty="0" sz="2800" spc="-5">
                <a:latin typeface="Dubai"/>
                <a:cs typeface="Dubai"/>
              </a:rPr>
              <a:t>run </a:t>
            </a:r>
            <a:r>
              <a:rPr dirty="0" sz="2800" spc="-15">
                <a:latin typeface="Dubai"/>
                <a:cs typeface="Dubai"/>
              </a:rPr>
              <a:t>efficiently, </a:t>
            </a:r>
            <a:r>
              <a:rPr dirty="0" sz="2800">
                <a:latin typeface="Dubai"/>
                <a:cs typeface="Dubai"/>
              </a:rPr>
              <a:t>on </a:t>
            </a:r>
            <a:r>
              <a:rPr dirty="0" sz="2800" spc="-5">
                <a:latin typeface="Dubai"/>
                <a:cs typeface="Dubai"/>
              </a:rPr>
              <a:t>schedule and </a:t>
            </a:r>
            <a:r>
              <a:rPr dirty="0" sz="2800">
                <a:latin typeface="Dubai"/>
                <a:cs typeface="Dubai"/>
              </a:rPr>
              <a:t>on </a:t>
            </a:r>
            <a:r>
              <a:rPr dirty="0" sz="2800" spc="-5">
                <a:latin typeface="Dubai"/>
                <a:cs typeface="Dubai"/>
              </a:rPr>
              <a:t>budget </a:t>
            </a:r>
            <a:r>
              <a:rPr dirty="0" sz="2800" spc="-20">
                <a:latin typeface="Dubai"/>
                <a:cs typeface="Dubai"/>
              </a:rPr>
              <a:t>every </a:t>
            </a:r>
            <a:r>
              <a:rPr dirty="0" sz="2800" spc="-5">
                <a:latin typeface="Dubai"/>
                <a:cs typeface="Dubai"/>
              </a:rPr>
              <a:t>time. </a:t>
            </a:r>
            <a:r>
              <a:rPr dirty="0" sz="2800" spc="-70">
                <a:latin typeface="Dubai"/>
                <a:cs typeface="Dubai"/>
              </a:rPr>
              <a:t>INAT  </a:t>
            </a:r>
            <a:r>
              <a:rPr dirty="0" sz="2800">
                <a:latin typeface="Dubai"/>
                <a:cs typeface="Dubai"/>
              </a:rPr>
              <a:t>is </a:t>
            </a:r>
            <a:r>
              <a:rPr dirty="0" sz="2800" spc="-10">
                <a:latin typeface="Dubai"/>
                <a:cs typeface="Dubai"/>
              </a:rPr>
              <a:t>responsible </a:t>
            </a:r>
            <a:r>
              <a:rPr dirty="0" sz="2800" spc="-20">
                <a:latin typeface="Dubai"/>
                <a:cs typeface="Dubai"/>
              </a:rPr>
              <a:t>for </a:t>
            </a:r>
            <a:r>
              <a:rPr dirty="0" sz="2800" spc="-15">
                <a:latin typeface="Dubai"/>
                <a:cs typeface="Dubai"/>
              </a:rPr>
              <a:t>providing </a:t>
            </a:r>
            <a:r>
              <a:rPr dirty="0" sz="2800">
                <a:latin typeface="Dubai"/>
                <a:cs typeface="Dubai"/>
              </a:rPr>
              <a:t>all </a:t>
            </a:r>
            <a:r>
              <a:rPr dirty="0" sz="2800" spc="-10">
                <a:latin typeface="Dubai"/>
                <a:cs typeface="Dubai"/>
              </a:rPr>
              <a:t>material, equipment </a:t>
            </a:r>
            <a:r>
              <a:rPr dirty="0" sz="2800" spc="-5">
                <a:latin typeface="Dubai"/>
                <a:cs typeface="Dubai"/>
              </a:rPr>
              <a:t>and </a:t>
            </a:r>
            <a:r>
              <a:rPr dirty="0" sz="2800">
                <a:latin typeface="Dubai"/>
                <a:cs typeface="Dubai"/>
              </a:rPr>
              <a:t>labor </a:t>
            </a:r>
            <a:r>
              <a:rPr dirty="0" sz="2800" spc="-5">
                <a:latin typeface="Dubai"/>
                <a:cs typeface="Dubai"/>
              </a:rPr>
              <a:t>needed during  construction </a:t>
            </a:r>
            <a:r>
              <a:rPr dirty="0" sz="2800" spc="-20">
                <a:latin typeface="Dubai"/>
                <a:cs typeface="Dubai"/>
              </a:rPr>
              <a:t>for </a:t>
            </a:r>
            <a:r>
              <a:rPr dirty="0" sz="2800">
                <a:latin typeface="Dubai"/>
                <a:cs typeface="Dubai"/>
              </a:rPr>
              <a:t>buildings, </a:t>
            </a:r>
            <a:r>
              <a:rPr dirty="0" sz="2800" spc="-15">
                <a:latin typeface="Dubai"/>
                <a:cs typeface="Dubai"/>
              </a:rPr>
              <a:t>real estates, government </a:t>
            </a:r>
            <a:r>
              <a:rPr dirty="0" sz="2800" spc="-5">
                <a:latin typeface="Dubai"/>
                <a:cs typeface="Dubai"/>
              </a:rPr>
              <a:t>sectors </a:t>
            </a:r>
            <a:r>
              <a:rPr dirty="0" sz="2800" spc="-10">
                <a:latin typeface="Dubai"/>
                <a:cs typeface="Dubai"/>
              </a:rPr>
              <a:t>projects </a:t>
            </a:r>
            <a:r>
              <a:rPr dirty="0" sz="2800" spc="-5">
                <a:latin typeface="Dubai"/>
                <a:cs typeface="Dubai"/>
              </a:rPr>
              <a:t>and </a:t>
            </a:r>
            <a:r>
              <a:rPr dirty="0" sz="2800" spc="-15">
                <a:latin typeface="Dubai"/>
                <a:cs typeface="Dubai"/>
              </a:rPr>
              <a:t>private  </a:t>
            </a:r>
            <a:r>
              <a:rPr dirty="0" sz="2800" spc="-10">
                <a:latin typeface="Dubai"/>
                <a:cs typeface="Dubai"/>
              </a:rPr>
              <a:t>developers.</a:t>
            </a:r>
            <a:endParaRPr sz="2800">
              <a:latin typeface="Dubai"/>
              <a:cs typeface="Dubai"/>
            </a:endParaRPr>
          </a:p>
          <a:p>
            <a:pPr algn="ctr" marL="218440">
              <a:lnSpc>
                <a:spcPct val="100000"/>
              </a:lnSpc>
              <a:spcBef>
                <a:spcPts val="2700"/>
              </a:spcBef>
            </a:pPr>
            <a:r>
              <a:rPr dirty="0" sz="1800" spc="-5" b="1">
                <a:latin typeface="Dubai"/>
                <a:cs typeface="Dubai"/>
              </a:rPr>
              <a:t>Construction</a:t>
            </a:r>
            <a:endParaRPr sz="1800">
              <a:latin typeface="Dubai"/>
              <a:cs typeface="Duba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21382" y="3376676"/>
            <a:ext cx="6064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Dubai"/>
                <a:cs typeface="Dubai"/>
              </a:rPr>
              <a:t>Ph</a:t>
            </a:r>
            <a:r>
              <a:rPr dirty="0" sz="1800" spc="-5" b="1">
                <a:latin typeface="Dubai"/>
                <a:cs typeface="Dubai"/>
              </a:rPr>
              <a:t>a</a:t>
            </a:r>
            <a:r>
              <a:rPr dirty="0" sz="1800" b="1">
                <a:latin typeface="Dubai"/>
                <a:cs typeface="Dubai"/>
              </a:rPr>
              <a:t>se</a:t>
            </a:r>
            <a:endParaRPr sz="1800">
              <a:latin typeface="Dubai"/>
              <a:cs typeface="Duba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35632" y="3925316"/>
            <a:ext cx="1177925" cy="57721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254000">
              <a:lnSpc>
                <a:spcPct val="101099"/>
              </a:lnSpc>
              <a:spcBef>
                <a:spcPts val="75"/>
              </a:spcBef>
            </a:pPr>
            <a:r>
              <a:rPr dirty="0" sz="1800" spc="-5" b="1">
                <a:latin typeface="Dubai"/>
                <a:cs typeface="Dubai"/>
              </a:rPr>
              <a:t>Onsite  </a:t>
            </a:r>
            <a:r>
              <a:rPr dirty="0" sz="1800" spc="5" b="1">
                <a:latin typeface="Dubai"/>
                <a:cs typeface="Dubai"/>
              </a:rPr>
              <a:t>S</a:t>
            </a:r>
            <a:r>
              <a:rPr dirty="0" sz="1800" b="1">
                <a:latin typeface="Dubai"/>
                <a:cs typeface="Dubai"/>
              </a:rPr>
              <a:t>u</a:t>
            </a:r>
            <a:r>
              <a:rPr dirty="0" sz="1800" spc="-10" b="1">
                <a:latin typeface="Dubai"/>
                <a:cs typeface="Dubai"/>
              </a:rPr>
              <a:t>p</a:t>
            </a:r>
            <a:r>
              <a:rPr dirty="0" sz="1800" b="1">
                <a:latin typeface="Dubai"/>
                <a:cs typeface="Dubai"/>
              </a:rPr>
              <a:t>e</a:t>
            </a:r>
            <a:r>
              <a:rPr dirty="0" sz="1800" spc="-10" b="1">
                <a:latin typeface="Dubai"/>
                <a:cs typeface="Dubai"/>
              </a:rPr>
              <a:t>r</a:t>
            </a:r>
            <a:r>
              <a:rPr dirty="0" sz="1800" spc="5" b="1">
                <a:latin typeface="Dubai"/>
                <a:cs typeface="Dubai"/>
              </a:rPr>
              <a:t>v</a:t>
            </a:r>
            <a:r>
              <a:rPr dirty="0" sz="1800" b="1">
                <a:latin typeface="Dubai"/>
                <a:cs typeface="Dubai"/>
              </a:rPr>
              <a:t>isi</a:t>
            </a:r>
            <a:r>
              <a:rPr dirty="0" sz="1800" spc="-5" b="1">
                <a:latin typeface="Dubai"/>
                <a:cs typeface="Dubai"/>
              </a:rPr>
              <a:t>o</a:t>
            </a:r>
            <a:r>
              <a:rPr dirty="0" sz="1800" b="1">
                <a:latin typeface="Dubai"/>
                <a:cs typeface="Dubai"/>
              </a:rPr>
              <a:t>n</a:t>
            </a:r>
            <a:endParaRPr sz="1800">
              <a:latin typeface="Dubai"/>
              <a:cs typeface="Duba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022767" y="2984258"/>
            <a:ext cx="1628775" cy="1727200"/>
          </a:xfrm>
          <a:custGeom>
            <a:avLst/>
            <a:gdLst/>
            <a:ahLst/>
            <a:cxnLst/>
            <a:rect l="l" t="t" r="r" b="b"/>
            <a:pathLst>
              <a:path w="1628775" h="1727200">
                <a:moveTo>
                  <a:pt x="0" y="271367"/>
                </a:moveTo>
                <a:lnTo>
                  <a:pt x="4372" y="222588"/>
                </a:lnTo>
                <a:lnTo>
                  <a:pt x="16977" y="176678"/>
                </a:lnTo>
                <a:lnTo>
                  <a:pt x="37049" y="134402"/>
                </a:lnTo>
                <a:lnTo>
                  <a:pt x="63822" y="96528"/>
                </a:lnTo>
                <a:lnTo>
                  <a:pt x="96528" y="63822"/>
                </a:lnTo>
                <a:lnTo>
                  <a:pt x="134402" y="37049"/>
                </a:lnTo>
                <a:lnTo>
                  <a:pt x="176678" y="16977"/>
                </a:lnTo>
                <a:lnTo>
                  <a:pt x="222588" y="4372"/>
                </a:lnTo>
                <a:lnTo>
                  <a:pt x="271367" y="0"/>
                </a:lnTo>
                <a:lnTo>
                  <a:pt x="1356808" y="0"/>
                </a:lnTo>
                <a:lnTo>
                  <a:pt x="1405586" y="4372"/>
                </a:lnTo>
                <a:lnTo>
                  <a:pt x="1451496" y="16977"/>
                </a:lnTo>
                <a:lnTo>
                  <a:pt x="1493772" y="37049"/>
                </a:lnTo>
                <a:lnTo>
                  <a:pt x="1531646" y="63822"/>
                </a:lnTo>
                <a:lnTo>
                  <a:pt x="1564352" y="96528"/>
                </a:lnTo>
                <a:lnTo>
                  <a:pt x="1591125" y="134402"/>
                </a:lnTo>
                <a:lnTo>
                  <a:pt x="1611197" y="176678"/>
                </a:lnTo>
                <a:lnTo>
                  <a:pt x="1623802" y="222588"/>
                </a:lnTo>
                <a:lnTo>
                  <a:pt x="1628175" y="271367"/>
                </a:lnTo>
                <a:lnTo>
                  <a:pt x="1628175" y="1455833"/>
                </a:lnTo>
                <a:lnTo>
                  <a:pt x="1623802" y="1504611"/>
                </a:lnTo>
                <a:lnTo>
                  <a:pt x="1611197" y="1550521"/>
                </a:lnTo>
                <a:lnTo>
                  <a:pt x="1591125" y="1592797"/>
                </a:lnTo>
                <a:lnTo>
                  <a:pt x="1564352" y="1630671"/>
                </a:lnTo>
                <a:lnTo>
                  <a:pt x="1531646" y="1663377"/>
                </a:lnTo>
                <a:lnTo>
                  <a:pt x="1493772" y="1690150"/>
                </a:lnTo>
                <a:lnTo>
                  <a:pt x="1451496" y="1710222"/>
                </a:lnTo>
                <a:lnTo>
                  <a:pt x="1405586" y="1722827"/>
                </a:lnTo>
                <a:lnTo>
                  <a:pt x="1356808" y="1727200"/>
                </a:lnTo>
                <a:lnTo>
                  <a:pt x="271367" y="1727200"/>
                </a:lnTo>
                <a:lnTo>
                  <a:pt x="222588" y="1722827"/>
                </a:lnTo>
                <a:lnTo>
                  <a:pt x="176678" y="1710222"/>
                </a:lnTo>
                <a:lnTo>
                  <a:pt x="134402" y="1690150"/>
                </a:lnTo>
                <a:lnTo>
                  <a:pt x="96528" y="1663377"/>
                </a:lnTo>
                <a:lnTo>
                  <a:pt x="63822" y="1630671"/>
                </a:lnTo>
                <a:lnTo>
                  <a:pt x="37049" y="1592797"/>
                </a:lnTo>
                <a:lnTo>
                  <a:pt x="16977" y="1550521"/>
                </a:lnTo>
                <a:lnTo>
                  <a:pt x="4372" y="1504611"/>
                </a:lnTo>
                <a:lnTo>
                  <a:pt x="0" y="1455833"/>
                </a:lnTo>
                <a:lnTo>
                  <a:pt x="0" y="27136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661807" y="3657092"/>
            <a:ext cx="26968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65605" algn="l"/>
              </a:tabLst>
            </a:pPr>
            <a:r>
              <a:rPr dirty="0" sz="1800" spc="-5" b="1">
                <a:latin typeface="Dubai"/>
                <a:cs typeface="Dubai"/>
              </a:rPr>
              <a:t>Including	</a:t>
            </a:r>
            <a:r>
              <a:rPr dirty="0" baseline="1543" sz="2700" spc="-7" b="1">
                <a:latin typeface="Dubai"/>
                <a:cs typeface="Dubai"/>
              </a:rPr>
              <a:t>Inspection</a:t>
            </a:r>
            <a:endParaRPr baseline="1543" sz="2700">
              <a:latin typeface="Dubai"/>
              <a:cs typeface="Duba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735025" y="2984258"/>
            <a:ext cx="1628775" cy="1727200"/>
          </a:xfrm>
          <a:custGeom>
            <a:avLst/>
            <a:gdLst/>
            <a:ahLst/>
            <a:cxnLst/>
            <a:rect l="l" t="t" r="r" b="b"/>
            <a:pathLst>
              <a:path w="1628775" h="1727200">
                <a:moveTo>
                  <a:pt x="0" y="271367"/>
                </a:moveTo>
                <a:lnTo>
                  <a:pt x="4372" y="222588"/>
                </a:lnTo>
                <a:lnTo>
                  <a:pt x="16977" y="176678"/>
                </a:lnTo>
                <a:lnTo>
                  <a:pt x="37049" y="134402"/>
                </a:lnTo>
                <a:lnTo>
                  <a:pt x="63822" y="96528"/>
                </a:lnTo>
                <a:lnTo>
                  <a:pt x="96528" y="63822"/>
                </a:lnTo>
                <a:lnTo>
                  <a:pt x="134402" y="37049"/>
                </a:lnTo>
                <a:lnTo>
                  <a:pt x="176678" y="16977"/>
                </a:lnTo>
                <a:lnTo>
                  <a:pt x="222588" y="4372"/>
                </a:lnTo>
                <a:lnTo>
                  <a:pt x="271367" y="0"/>
                </a:lnTo>
                <a:lnTo>
                  <a:pt x="1356808" y="0"/>
                </a:lnTo>
                <a:lnTo>
                  <a:pt x="1405586" y="4372"/>
                </a:lnTo>
                <a:lnTo>
                  <a:pt x="1451496" y="16977"/>
                </a:lnTo>
                <a:lnTo>
                  <a:pt x="1493772" y="37049"/>
                </a:lnTo>
                <a:lnTo>
                  <a:pt x="1531646" y="63822"/>
                </a:lnTo>
                <a:lnTo>
                  <a:pt x="1564352" y="96528"/>
                </a:lnTo>
                <a:lnTo>
                  <a:pt x="1591125" y="134402"/>
                </a:lnTo>
                <a:lnTo>
                  <a:pt x="1611197" y="176678"/>
                </a:lnTo>
                <a:lnTo>
                  <a:pt x="1623802" y="222588"/>
                </a:lnTo>
                <a:lnTo>
                  <a:pt x="1628175" y="271367"/>
                </a:lnTo>
                <a:lnTo>
                  <a:pt x="1628175" y="1455833"/>
                </a:lnTo>
                <a:lnTo>
                  <a:pt x="1623802" y="1504611"/>
                </a:lnTo>
                <a:lnTo>
                  <a:pt x="1611197" y="1550521"/>
                </a:lnTo>
                <a:lnTo>
                  <a:pt x="1591125" y="1592797"/>
                </a:lnTo>
                <a:lnTo>
                  <a:pt x="1564352" y="1630671"/>
                </a:lnTo>
                <a:lnTo>
                  <a:pt x="1531646" y="1663377"/>
                </a:lnTo>
                <a:lnTo>
                  <a:pt x="1493772" y="1690150"/>
                </a:lnTo>
                <a:lnTo>
                  <a:pt x="1451496" y="1710222"/>
                </a:lnTo>
                <a:lnTo>
                  <a:pt x="1405586" y="1722827"/>
                </a:lnTo>
                <a:lnTo>
                  <a:pt x="1356808" y="1727200"/>
                </a:lnTo>
                <a:lnTo>
                  <a:pt x="271367" y="1727200"/>
                </a:lnTo>
                <a:lnTo>
                  <a:pt x="222588" y="1722827"/>
                </a:lnTo>
                <a:lnTo>
                  <a:pt x="176678" y="1710222"/>
                </a:lnTo>
                <a:lnTo>
                  <a:pt x="134402" y="1690150"/>
                </a:lnTo>
                <a:lnTo>
                  <a:pt x="96528" y="1663377"/>
                </a:lnTo>
                <a:lnTo>
                  <a:pt x="63822" y="1630671"/>
                </a:lnTo>
                <a:lnTo>
                  <a:pt x="37049" y="1592797"/>
                </a:lnTo>
                <a:lnTo>
                  <a:pt x="16977" y="1550521"/>
                </a:lnTo>
                <a:lnTo>
                  <a:pt x="4372" y="1504611"/>
                </a:lnTo>
                <a:lnTo>
                  <a:pt x="0" y="1455833"/>
                </a:lnTo>
                <a:lnTo>
                  <a:pt x="0" y="27136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9038478" y="3510788"/>
            <a:ext cx="1021715" cy="57721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149860">
              <a:lnSpc>
                <a:spcPct val="101099"/>
              </a:lnSpc>
              <a:spcBef>
                <a:spcPts val="75"/>
              </a:spcBef>
            </a:pPr>
            <a:r>
              <a:rPr dirty="0" sz="1800" spc="-10" b="1">
                <a:latin typeface="Dubai"/>
                <a:cs typeface="Dubai"/>
              </a:rPr>
              <a:t>Project  </a:t>
            </a:r>
            <a:r>
              <a:rPr dirty="0" sz="1800" spc="-5" b="1">
                <a:latin typeface="Dubai"/>
                <a:cs typeface="Dubai"/>
              </a:rPr>
              <a:t>C</a:t>
            </a:r>
            <a:r>
              <a:rPr dirty="0" sz="1800" b="1">
                <a:latin typeface="Dubai"/>
                <a:cs typeface="Dubai"/>
              </a:rPr>
              <a:t>l</a:t>
            </a:r>
            <a:r>
              <a:rPr dirty="0" sz="1800" spc="-5" b="1">
                <a:latin typeface="Dubai"/>
                <a:cs typeface="Dubai"/>
              </a:rPr>
              <a:t>o</a:t>
            </a:r>
            <a:r>
              <a:rPr dirty="0" sz="1800" b="1">
                <a:latin typeface="Dubai"/>
                <a:cs typeface="Dubai"/>
              </a:rPr>
              <a:t>se</a:t>
            </a:r>
            <a:r>
              <a:rPr dirty="0" sz="1800" spc="55" b="1">
                <a:latin typeface="Dubai"/>
                <a:cs typeface="Dubai"/>
              </a:rPr>
              <a:t>-</a:t>
            </a:r>
            <a:r>
              <a:rPr dirty="0" sz="1800" spc="5" b="1">
                <a:latin typeface="Dubai"/>
                <a:cs typeface="Dubai"/>
              </a:rPr>
              <a:t>O</a:t>
            </a:r>
            <a:r>
              <a:rPr dirty="0" sz="1800" b="1">
                <a:latin typeface="Dubai"/>
                <a:cs typeface="Dubai"/>
              </a:rPr>
              <a:t>ut</a:t>
            </a:r>
            <a:endParaRPr sz="1800">
              <a:latin typeface="Dubai"/>
              <a:cs typeface="Duba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447284" y="2984258"/>
            <a:ext cx="1628775" cy="1727200"/>
          </a:xfrm>
          <a:custGeom>
            <a:avLst/>
            <a:gdLst/>
            <a:ahLst/>
            <a:cxnLst/>
            <a:rect l="l" t="t" r="r" b="b"/>
            <a:pathLst>
              <a:path w="1628775" h="1727200">
                <a:moveTo>
                  <a:pt x="0" y="271367"/>
                </a:moveTo>
                <a:lnTo>
                  <a:pt x="4372" y="222588"/>
                </a:lnTo>
                <a:lnTo>
                  <a:pt x="16977" y="176678"/>
                </a:lnTo>
                <a:lnTo>
                  <a:pt x="37049" y="134402"/>
                </a:lnTo>
                <a:lnTo>
                  <a:pt x="63822" y="96528"/>
                </a:lnTo>
                <a:lnTo>
                  <a:pt x="96528" y="63822"/>
                </a:lnTo>
                <a:lnTo>
                  <a:pt x="134402" y="37049"/>
                </a:lnTo>
                <a:lnTo>
                  <a:pt x="176678" y="16977"/>
                </a:lnTo>
                <a:lnTo>
                  <a:pt x="222588" y="4372"/>
                </a:lnTo>
                <a:lnTo>
                  <a:pt x="271367" y="0"/>
                </a:lnTo>
                <a:lnTo>
                  <a:pt x="1356808" y="0"/>
                </a:lnTo>
                <a:lnTo>
                  <a:pt x="1405586" y="4372"/>
                </a:lnTo>
                <a:lnTo>
                  <a:pt x="1451496" y="16977"/>
                </a:lnTo>
                <a:lnTo>
                  <a:pt x="1493772" y="37049"/>
                </a:lnTo>
                <a:lnTo>
                  <a:pt x="1531646" y="63822"/>
                </a:lnTo>
                <a:lnTo>
                  <a:pt x="1564352" y="96528"/>
                </a:lnTo>
                <a:lnTo>
                  <a:pt x="1591125" y="134402"/>
                </a:lnTo>
                <a:lnTo>
                  <a:pt x="1611197" y="176678"/>
                </a:lnTo>
                <a:lnTo>
                  <a:pt x="1623802" y="222588"/>
                </a:lnTo>
                <a:lnTo>
                  <a:pt x="1628175" y="271367"/>
                </a:lnTo>
                <a:lnTo>
                  <a:pt x="1628175" y="1455833"/>
                </a:lnTo>
                <a:lnTo>
                  <a:pt x="1623802" y="1504611"/>
                </a:lnTo>
                <a:lnTo>
                  <a:pt x="1611197" y="1550521"/>
                </a:lnTo>
                <a:lnTo>
                  <a:pt x="1591125" y="1592797"/>
                </a:lnTo>
                <a:lnTo>
                  <a:pt x="1564352" y="1630671"/>
                </a:lnTo>
                <a:lnTo>
                  <a:pt x="1531646" y="1663377"/>
                </a:lnTo>
                <a:lnTo>
                  <a:pt x="1493772" y="1690150"/>
                </a:lnTo>
                <a:lnTo>
                  <a:pt x="1451496" y="1710222"/>
                </a:lnTo>
                <a:lnTo>
                  <a:pt x="1405586" y="1722827"/>
                </a:lnTo>
                <a:lnTo>
                  <a:pt x="1356808" y="1727200"/>
                </a:lnTo>
                <a:lnTo>
                  <a:pt x="271367" y="1727200"/>
                </a:lnTo>
                <a:lnTo>
                  <a:pt x="222588" y="1722827"/>
                </a:lnTo>
                <a:lnTo>
                  <a:pt x="176678" y="1710222"/>
                </a:lnTo>
                <a:lnTo>
                  <a:pt x="134402" y="1690150"/>
                </a:lnTo>
                <a:lnTo>
                  <a:pt x="96528" y="1663377"/>
                </a:lnTo>
                <a:lnTo>
                  <a:pt x="63822" y="1630671"/>
                </a:lnTo>
                <a:lnTo>
                  <a:pt x="37049" y="1592797"/>
                </a:lnTo>
                <a:lnTo>
                  <a:pt x="16977" y="1550521"/>
                </a:lnTo>
                <a:lnTo>
                  <a:pt x="4372" y="1504611"/>
                </a:lnTo>
                <a:lnTo>
                  <a:pt x="0" y="1455833"/>
                </a:lnTo>
                <a:lnTo>
                  <a:pt x="0" y="27136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0716858" y="3510788"/>
            <a:ext cx="1089025" cy="57721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207645">
              <a:lnSpc>
                <a:spcPct val="101099"/>
              </a:lnSpc>
              <a:spcBef>
                <a:spcPts val="75"/>
              </a:spcBef>
            </a:pPr>
            <a:r>
              <a:rPr dirty="0" sz="1800" b="1">
                <a:latin typeface="Dubai"/>
                <a:cs typeface="Dubai"/>
              </a:rPr>
              <a:t>Owner  </a:t>
            </a:r>
            <a:r>
              <a:rPr dirty="0" sz="1800" spc="5" b="1">
                <a:latin typeface="Dubai"/>
                <a:cs typeface="Dubai"/>
              </a:rPr>
              <a:t>O</a:t>
            </a:r>
            <a:r>
              <a:rPr dirty="0" sz="1800" b="1">
                <a:latin typeface="Dubai"/>
                <a:cs typeface="Dubai"/>
              </a:rPr>
              <a:t>ccu</a:t>
            </a:r>
            <a:r>
              <a:rPr dirty="0" sz="1800" spc="-10" b="1">
                <a:latin typeface="Dubai"/>
                <a:cs typeface="Dubai"/>
              </a:rPr>
              <a:t>p</a:t>
            </a:r>
            <a:r>
              <a:rPr dirty="0" sz="1800" spc="-5" b="1">
                <a:latin typeface="Dubai"/>
                <a:cs typeface="Dubai"/>
              </a:rPr>
              <a:t>an</a:t>
            </a:r>
            <a:r>
              <a:rPr dirty="0" sz="1800" b="1">
                <a:latin typeface="Dubai"/>
                <a:cs typeface="Dubai"/>
              </a:rPr>
              <a:t>cy</a:t>
            </a:r>
            <a:endParaRPr sz="1800">
              <a:latin typeface="Dubai"/>
              <a:cs typeface="Duba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9924" y="5151206"/>
            <a:ext cx="11898630" cy="714375"/>
          </a:xfrm>
          <a:custGeom>
            <a:avLst/>
            <a:gdLst/>
            <a:ahLst/>
            <a:cxnLst/>
            <a:rect l="l" t="t" r="r" b="b"/>
            <a:pathLst>
              <a:path w="11898630" h="714375">
                <a:moveTo>
                  <a:pt x="356872" y="0"/>
                </a:moveTo>
                <a:lnTo>
                  <a:pt x="11898346" y="0"/>
                </a:lnTo>
                <a:lnTo>
                  <a:pt x="11898346" y="356875"/>
                </a:lnTo>
                <a:lnTo>
                  <a:pt x="11895088" y="405301"/>
                </a:lnTo>
                <a:lnTo>
                  <a:pt x="11885598" y="451747"/>
                </a:lnTo>
                <a:lnTo>
                  <a:pt x="11870301" y="495787"/>
                </a:lnTo>
                <a:lnTo>
                  <a:pt x="11849622" y="536997"/>
                </a:lnTo>
                <a:lnTo>
                  <a:pt x="11823987" y="574951"/>
                </a:lnTo>
                <a:lnTo>
                  <a:pt x="11793820" y="609224"/>
                </a:lnTo>
                <a:lnTo>
                  <a:pt x="11759548" y="639391"/>
                </a:lnTo>
                <a:lnTo>
                  <a:pt x="11721594" y="665027"/>
                </a:lnTo>
                <a:lnTo>
                  <a:pt x="11680384" y="685705"/>
                </a:lnTo>
                <a:lnTo>
                  <a:pt x="11636344" y="701003"/>
                </a:lnTo>
                <a:lnTo>
                  <a:pt x="11589899" y="710493"/>
                </a:lnTo>
                <a:lnTo>
                  <a:pt x="11541474" y="713751"/>
                </a:lnTo>
                <a:lnTo>
                  <a:pt x="0" y="713751"/>
                </a:lnTo>
                <a:lnTo>
                  <a:pt x="0" y="356875"/>
                </a:lnTo>
                <a:lnTo>
                  <a:pt x="3257" y="308449"/>
                </a:lnTo>
                <a:lnTo>
                  <a:pt x="12747" y="262003"/>
                </a:lnTo>
                <a:lnTo>
                  <a:pt x="28044" y="217963"/>
                </a:lnTo>
                <a:lnTo>
                  <a:pt x="48723" y="176753"/>
                </a:lnTo>
                <a:lnTo>
                  <a:pt x="74358" y="138799"/>
                </a:lnTo>
                <a:lnTo>
                  <a:pt x="104525" y="104526"/>
                </a:lnTo>
                <a:lnTo>
                  <a:pt x="138798" y="74359"/>
                </a:lnTo>
                <a:lnTo>
                  <a:pt x="176752" y="48723"/>
                </a:lnTo>
                <a:lnTo>
                  <a:pt x="217961" y="28045"/>
                </a:lnTo>
                <a:lnTo>
                  <a:pt x="262001" y="12747"/>
                </a:lnTo>
                <a:lnTo>
                  <a:pt x="308446" y="3257"/>
                </a:lnTo>
                <a:lnTo>
                  <a:pt x="356872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9924" y="7849740"/>
            <a:ext cx="11898630" cy="714375"/>
          </a:xfrm>
          <a:custGeom>
            <a:avLst/>
            <a:gdLst/>
            <a:ahLst/>
            <a:cxnLst/>
            <a:rect l="l" t="t" r="r" b="b"/>
            <a:pathLst>
              <a:path w="11898630" h="714375">
                <a:moveTo>
                  <a:pt x="356872" y="0"/>
                </a:moveTo>
                <a:lnTo>
                  <a:pt x="11898346" y="0"/>
                </a:lnTo>
                <a:lnTo>
                  <a:pt x="11898346" y="356875"/>
                </a:lnTo>
                <a:lnTo>
                  <a:pt x="11895088" y="405301"/>
                </a:lnTo>
                <a:lnTo>
                  <a:pt x="11885598" y="451747"/>
                </a:lnTo>
                <a:lnTo>
                  <a:pt x="11870301" y="495787"/>
                </a:lnTo>
                <a:lnTo>
                  <a:pt x="11849622" y="536997"/>
                </a:lnTo>
                <a:lnTo>
                  <a:pt x="11823987" y="574951"/>
                </a:lnTo>
                <a:lnTo>
                  <a:pt x="11793820" y="609224"/>
                </a:lnTo>
                <a:lnTo>
                  <a:pt x="11759548" y="639391"/>
                </a:lnTo>
                <a:lnTo>
                  <a:pt x="11721594" y="665027"/>
                </a:lnTo>
                <a:lnTo>
                  <a:pt x="11680384" y="685705"/>
                </a:lnTo>
                <a:lnTo>
                  <a:pt x="11636344" y="701003"/>
                </a:lnTo>
                <a:lnTo>
                  <a:pt x="11589899" y="710493"/>
                </a:lnTo>
                <a:lnTo>
                  <a:pt x="11541474" y="713751"/>
                </a:lnTo>
                <a:lnTo>
                  <a:pt x="0" y="713751"/>
                </a:lnTo>
                <a:lnTo>
                  <a:pt x="0" y="356875"/>
                </a:lnTo>
                <a:lnTo>
                  <a:pt x="3257" y="308449"/>
                </a:lnTo>
                <a:lnTo>
                  <a:pt x="12747" y="262003"/>
                </a:lnTo>
                <a:lnTo>
                  <a:pt x="28044" y="217963"/>
                </a:lnTo>
                <a:lnTo>
                  <a:pt x="48723" y="176753"/>
                </a:lnTo>
                <a:lnTo>
                  <a:pt x="74358" y="138799"/>
                </a:lnTo>
                <a:lnTo>
                  <a:pt x="104525" y="104526"/>
                </a:lnTo>
                <a:lnTo>
                  <a:pt x="138798" y="74359"/>
                </a:lnTo>
                <a:lnTo>
                  <a:pt x="176752" y="48723"/>
                </a:lnTo>
                <a:lnTo>
                  <a:pt x="217961" y="28045"/>
                </a:lnTo>
                <a:lnTo>
                  <a:pt x="262001" y="12747"/>
                </a:lnTo>
                <a:lnTo>
                  <a:pt x="308446" y="3257"/>
                </a:lnTo>
                <a:lnTo>
                  <a:pt x="356872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9924" y="10700514"/>
            <a:ext cx="11898630" cy="714375"/>
          </a:xfrm>
          <a:custGeom>
            <a:avLst/>
            <a:gdLst/>
            <a:ahLst/>
            <a:cxnLst/>
            <a:rect l="l" t="t" r="r" b="b"/>
            <a:pathLst>
              <a:path w="11898630" h="714375">
                <a:moveTo>
                  <a:pt x="356872" y="0"/>
                </a:moveTo>
                <a:lnTo>
                  <a:pt x="11898346" y="0"/>
                </a:lnTo>
                <a:lnTo>
                  <a:pt x="11898346" y="356875"/>
                </a:lnTo>
                <a:lnTo>
                  <a:pt x="11895088" y="405301"/>
                </a:lnTo>
                <a:lnTo>
                  <a:pt x="11885598" y="451747"/>
                </a:lnTo>
                <a:lnTo>
                  <a:pt x="11870301" y="495787"/>
                </a:lnTo>
                <a:lnTo>
                  <a:pt x="11849622" y="536997"/>
                </a:lnTo>
                <a:lnTo>
                  <a:pt x="11823987" y="574951"/>
                </a:lnTo>
                <a:lnTo>
                  <a:pt x="11793820" y="609224"/>
                </a:lnTo>
                <a:lnTo>
                  <a:pt x="11759548" y="639391"/>
                </a:lnTo>
                <a:lnTo>
                  <a:pt x="11721594" y="665027"/>
                </a:lnTo>
                <a:lnTo>
                  <a:pt x="11680384" y="685705"/>
                </a:lnTo>
                <a:lnTo>
                  <a:pt x="11636344" y="701003"/>
                </a:lnTo>
                <a:lnTo>
                  <a:pt x="11589899" y="710493"/>
                </a:lnTo>
                <a:lnTo>
                  <a:pt x="11541474" y="713751"/>
                </a:lnTo>
                <a:lnTo>
                  <a:pt x="0" y="713751"/>
                </a:lnTo>
                <a:lnTo>
                  <a:pt x="0" y="356875"/>
                </a:lnTo>
                <a:lnTo>
                  <a:pt x="3257" y="308449"/>
                </a:lnTo>
                <a:lnTo>
                  <a:pt x="12747" y="262003"/>
                </a:lnTo>
                <a:lnTo>
                  <a:pt x="28044" y="217963"/>
                </a:lnTo>
                <a:lnTo>
                  <a:pt x="48723" y="176753"/>
                </a:lnTo>
                <a:lnTo>
                  <a:pt x="74358" y="138799"/>
                </a:lnTo>
                <a:lnTo>
                  <a:pt x="104525" y="104526"/>
                </a:lnTo>
                <a:lnTo>
                  <a:pt x="138798" y="74359"/>
                </a:lnTo>
                <a:lnTo>
                  <a:pt x="176752" y="48723"/>
                </a:lnTo>
                <a:lnTo>
                  <a:pt x="217961" y="28045"/>
                </a:lnTo>
                <a:lnTo>
                  <a:pt x="262001" y="12747"/>
                </a:lnTo>
                <a:lnTo>
                  <a:pt x="308446" y="3257"/>
                </a:lnTo>
                <a:lnTo>
                  <a:pt x="356872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98663" y="15042387"/>
            <a:ext cx="11245850" cy="88519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50"/>
              </a:spcBef>
              <a:tabLst>
                <a:tab pos="2975610" algn="l"/>
                <a:tab pos="4715510" algn="l"/>
              </a:tabLst>
            </a:pPr>
            <a:r>
              <a:rPr dirty="0" sz="2800" spc="-5">
                <a:latin typeface="Dubai"/>
                <a:cs typeface="Dubai"/>
              </a:rPr>
              <a:t>time. </a:t>
            </a:r>
            <a:r>
              <a:rPr dirty="0" sz="2800" spc="-45">
                <a:latin typeface="Dubai"/>
                <a:cs typeface="Dubai"/>
              </a:rPr>
              <a:t>We </a:t>
            </a:r>
            <a:r>
              <a:rPr dirty="0" sz="2800" spc="-20">
                <a:latin typeface="Dubai"/>
                <a:cs typeface="Dubai"/>
              </a:rPr>
              <a:t>have </a:t>
            </a:r>
            <a:r>
              <a:rPr dirty="0" sz="2800" spc="-10">
                <a:latin typeface="Dubai"/>
                <a:cs typeface="Dubai"/>
              </a:rPr>
              <a:t>flexible</a:t>
            </a:r>
            <a:r>
              <a:rPr dirty="0" sz="2800" spc="125">
                <a:latin typeface="Dubai"/>
                <a:cs typeface="Dubai"/>
              </a:rPr>
              <a:t> </a:t>
            </a:r>
            <a:r>
              <a:rPr dirty="0" sz="2800" spc="-10">
                <a:latin typeface="Dubai"/>
                <a:cs typeface="Dubai"/>
              </a:rPr>
              <a:t>team</a:t>
            </a:r>
            <a:r>
              <a:rPr dirty="0" sz="2800" spc="15">
                <a:latin typeface="Dubai"/>
                <a:cs typeface="Dubai"/>
              </a:rPr>
              <a:t> </a:t>
            </a:r>
            <a:r>
              <a:rPr dirty="0" sz="2800" spc="-15">
                <a:latin typeface="Dubai"/>
                <a:cs typeface="Dubai"/>
              </a:rPr>
              <a:t>like	that </a:t>
            </a:r>
            <a:r>
              <a:rPr dirty="0" sz="2800">
                <a:latin typeface="Dubai"/>
                <a:cs typeface="Dubai"/>
              </a:rPr>
              <a:t>will </a:t>
            </a:r>
            <a:r>
              <a:rPr dirty="0" sz="2800" spc="-15">
                <a:latin typeface="Dubai"/>
                <a:cs typeface="Dubai"/>
              </a:rPr>
              <a:t>provide </a:t>
            </a:r>
            <a:r>
              <a:rPr dirty="0" sz="2800" spc="-10">
                <a:latin typeface="Dubai"/>
                <a:cs typeface="Dubai"/>
              </a:rPr>
              <a:t>expertise </a:t>
            </a:r>
            <a:r>
              <a:rPr dirty="0" sz="2800">
                <a:latin typeface="Dubai"/>
                <a:cs typeface="Dubai"/>
              </a:rPr>
              <a:t>in </a:t>
            </a:r>
            <a:r>
              <a:rPr dirty="0" sz="2800" spc="-10">
                <a:latin typeface="Dubai"/>
                <a:cs typeface="Dubai"/>
              </a:rPr>
              <a:t>contracting </a:t>
            </a:r>
            <a:r>
              <a:rPr dirty="0" sz="2800" spc="-5">
                <a:latin typeface="Dubai"/>
                <a:cs typeface="Dubai"/>
              </a:rPr>
              <a:t>filed  and </a:t>
            </a:r>
            <a:r>
              <a:rPr dirty="0" sz="2800" spc="-15">
                <a:latin typeface="Dubai"/>
                <a:cs typeface="Dubai"/>
              </a:rPr>
              <a:t>to</a:t>
            </a:r>
            <a:r>
              <a:rPr dirty="0" sz="2800" spc="25">
                <a:latin typeface="Dubai"/>
                <a:cs typeface="Dubai"/>
              </a:rPr>
              <a:t> </a:t>
            </a:r>
            <a:r>
              <a:rPr dirty="0" sz="2800" spc="-10">
                <a:latin typeface="Dubai"/>
                <a:cs typeface="Dubai"/>
              </a:rPr>
              <a:t>expedite</a:t>
            </a:r>
            <a:r>
              <a:rPr dirty="0" sz="2800" spc="5">
                <a:latin typeface="Dubai"/>
                <a:cs typeface="Dubai"/>
              </a:rPr>
              <a:t> </a:t>
            </a:r>
            <a:r>
              <a:rPr dirty="0" sz="2800" spc="-5">
                <a:latin typeface="Dubai"/>
                <a:cs typeface="Dubai"/>
              </a:rPr>
              <a:t>the	</a:t>
            </a:r>
            <a:r>
              <a:rPr dirty="0" sz="2800" spc="-10">
                <a:latin typeface="Dubai"/>
                <a:cs typeface="Dubai"/>
              </a:rPr>
              <a:t>project </a:t>
            </a:r>
            <a:r>
              <a:rPr dirty="0" sz="2800">
                <a:latin typeface="Dubai"/>
                <a:cs typeface="Dubai"/>
              </a:rPr>
              <a:t>in </a:t>
            </a:r>
            <a:r>
              <a:rPr dirty="0" sz="2800" spc="-5">
                <a:latin typeface="Dubai"/>
                <a:cs typeface="Dubai"/>
              </a:rPr>
              <a:t>timely</a:t>
            </a:r>
            <a:r>
              <a:rPr dirty="0" sz="2800">
                <a:latin typeface="Dubai"/>
                <a:cs typeface="Dubai"/>
              </a:rPr>
              <a:t> </a:t>
            </a:r>
            <a:r>
              <a:rPr dirty="0" sz="2800" spc="-40">
                <a:latin typeface="Dubai"/>
                <a:cs typeface="Dubai"/>
              </a:rPr>
              <a:t>manner.</a:t>
            </a:r>
            <a:endParaRPr sz="2800">
              <a:latin typeface="Dubai"/>
              <a:cs typeface="Duba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9924" y="13820230"/>
            <a:ext cx="11898630" cy="714375"/>
          </a:xfrm>
          <a:custGeom>
            <a:avLst/>
            <a:gdLst/>
            <a:ahLst/>
            <a:cxnLst/>
            <a:rect l="l" t="t" r="r" b="b"/>
            <a:pathLst>
              <a:path w="11898630" h="714375">
                <a:moveTo>
                  <a:pt x="356872" y="0"/>
                </a:moveTo>
                <a:lnTo>
                  <a:pt x="11898346" y="0"/>
                </a:lnTo>
                <a:lnTo>
                  <a:pt x="11898346" y="356875"/>
                </a:lnTo>
                <a:lnTo>
                  <a:pt x="11895088" y="405301"/>
                </a:lnTo>
                <a:lnTo>
                  <a:pt x="11885598" y="451747"/>
                </a:lnTo>
                <a:lnTo>
                  <a:pt x="11870301" y="495787"/>
                </a:lnTo>
                <a:lnTo>
                  <a:pt x="11849622" y="536997"/>
                </a:lnTo>
                <a:lnTo>
                  <a:pt x="11823987" y="574951"/>
                </a:lnTo>
                <a:lnTo>
                  <a:pt x="11793820" y="609224"/>
                </a:lnTo>
                <a:lnTo>
                  <a:pt x="11759548" y="639391"/>
                </a:lnTo>
                <a:lnTo>
                  <a:pt x="11721594" y="665027"/>
                </a:lnTo>
                <a:lnTo>
                  <a:pt x="11680384" y="685705"/>
                </a:lnTo>
                <a:lnTo>
                  <a:pt x="11636344" y="701003"/>
                </a:lnTo>
                <a:lnTo>
                  <a:pt x="11589899" y="710493"/>
                </a:lnTo>
                <a:lnTo>
                  <a:pt x="11541474" y="713751"/>
                </a:lnTo>
                <a:lnTo>
                  <a:pt x="0" y="713751"/>
                </a:lnTo>
                <a:lnTo>
                  <a:pt x="0" y="356875"/>
                </a:lnTo>
                <a:lnTo>
                  <a:pt x="3257" y="308449"/>
                </a:lnTo>
                <a:lnTo>
                  <a:pt x="12747" y="262003"/>
                </a:lnTo>
                <a:lnTo>
                  <a:pt x="28044" y="217963"/>
                </a:lnTo>
                <a:lnTo>
                  <a:pt x="48723" y="176753"/>
                </a:lnTo>
                <a:lnTo>
                  <a:pt x="74358" y="138799"/>
                </a:lnTo>
                <a:lnTo>
                  <a:pt x="104525" y="104526"/>
                </a:lnTo>
                <a:lnTo>
                  <a:pt x="138798" y="74359"/>
                </a:lnTo>
                <a:lnTo>
                  <a:pt x="176752" y="48723"/>
                </a:lnTo>
                <a:lnTo>
                  <a:pt x="217961" y="28045"/>
                </a:lnTo>
                <a:lnTo>
                  <a:pt x="262001" y="12747"/>
                </a:lnTo>
                <a:lnTo>
                  <a:pt x="308446" y="3257"/>
                </a:lnTo>
                <a:lnTo>
                  <a:pt x="356872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98663" y="5011420"/>
            <a:ext cx="11673205" cy="10050780"/>
          </a:xfrm>
          <a:prstGeom prst="rect">
            <a:avLst/>
          </a:prstGeom>
        </p:spPr>
        <p:txBody>
          <a:bodyPr wrap="square" lIns="0" tIns="229235" rIns="0" bIns="0" rtlCol="0" vert="horz">
            <a:spAutoFit/>
          </a:bodyPr>
          <a:lstStyle/>
          <a:p>
            <a:pPr marL="116839">
              <a:lnSpc>
                <a:spcPct val="100000"/>
              </a:lnSpc>
              <a:spcBef>
                <a:spcPts val="1805"/>
              </a:spcBef>
            </a:pPr>
            <a:r>
              <a:rPr dirty="0" sz="2800" spc="-15" b="1">
                <a:latin typeface="Dubai"/>
                <a:cs typeface="Dubai"/>
              </a:rPr>
              <a:t>PROJECT </a:t>
            </a:r>
            <a:r>
              <a:rPr dirty="0" sz="2800" spc="-5" b="1">
                <a:latin typeface="Dubai"/>
                <a:cs typeface="Dubai"/>
              </a:rPr>
              <a:t>SITE </a:t>
            </a:r>
            <a:r>
              <a:rPr dirty="0" sz="2800" spc="-20" b="1">
                <a:latin typeface="Dubai"/>
                <a:cs typeface="Dubai"/>
              </a:rPr>
              <a:t>SURVEY</a:t>
            </a:r>
            <a:endParaRPr sz="2800">
              <a:latin typeface="Dubai"/>
              <a:cs typeface="Dubai"/>
            </a:endParaRPr>
          </a:p>
          <a:p>
            <a:pPr marL="12700" marR="5080">
              <a:lnSpc>
                <a:spcPct val="100200"/>
              </a:lnSpc>
              <a:spcBef>
                <a:spcPts val="1695"/>
              </a:spcBef>
            </a:pPr>
            <a:r>
              <a:rPr dirty="0" sz="2800" spc="-5">
                <a:latin typeface="Dubai"/>
                <a:cs typeface="Dubai"/>
              </a:rPr>
              <a:t>Our </a:t>
            </a:r>
            <a:r>
              <a:rPr dirty="0" sz="2800" spc="-20">
                <a:latin typeface="Dubai"/>
                <a:cs typeface="Dubai"/>
              </a:rPr>
              <a:t>resourceful </a:t>
            </a:r>
            <a:r>
              <a:rPr dirty="0" sz="2800" spc="-15">
                <a:latin typeface="Dubai"/>
                <a:cs typeface="Dubai"/>
              </a:rPr>
              <a:t>survey </a:t>
            </a:r>
            <a:r>
              <a:rPr dirty="0" sz="2800" spc="-10">
                <a:latin typeface="Dubai"/>
                <a:cs typeface="Dubai"/>
              </a:rPr>
              <a:t>team throughout </a:t>
            </a:r>
            <a:r>
              <a:rPr dirty="0" sz="2800" spc="-5">
                <a:latin typeface="Dubai"/>
                <a:cs typeface="Dubai"/>
              </a:rPr>
              <a:t>Saudi Arabia </a:t>
            </a:r>
            <a:r>
              <a:rPr dirty="0" sz="2800" spc="-20">
                <a:latin typeface="Dubai"/>
                <a:cs typeface="Dubai"/>
              </a:rPr>
              <a:t>are </a:t>
            </a:r>
            <a:r>
              <a:rPr dirty="0" sz="2800">
                <a:latin typeface="Dubai"/>
                <a:cs typeface="Dubai"/>
              </a:rPr>
              <a:t>highly </a:t>
            </a:r>
            <a:r>
              <a:rPr dirty="0" sz="2800" spc="-5">
                <a:latin typeface="Dubai"/>
                <a:cs typeface="Dubai"/>
              </a:rPr>
              <a:t>qualified </a:t>
            </a:r>
            <a:r>
              <a:rPr dirty="0" sz="2800" spc="-15">
                <a:latin typeface="Dubai"/>
                <a:cs typeface="Dubai"/>
              </a:rPr>
              <a:t>to take  </a:t>
            </a:r>
            <a:r>
              <a:rPr dirty="0" sz="2800" spc="-5">
                <a:latin typeface="Dubai"/>
                <a:cs typeface="Dubai"/>
              </a:rPr>
              <a:t>necessary </a:t>
            </a:r>
            <a:r>
              <a:rPr dirty="0" sz="2800" spc="-10">
                <a:latin typeface="Dubai"/>
                <a:cs typeface="Dubai"/>
              </a:rPr>
              <a:t>information </a:t>
            </a:r>
            <a:r>
              <a:rPr dirty="0" sz="2800" spc="-25">
                <a:latin typeface="Dubai"/>
                <a:cs typeface="Dubai"/>
              </a:rPr>
              <a:t>at </a:t>
            </a:r>
            <a:r>
              <a:rPr dirty="0" sz="2800">
                <a:latin typeface="Dubai"/>
                <a:cs typeface="Dubai"/>
              </a:rPr>
              <a:t>early </a:t>
            </a:r>
            <a:r>
              <a:rPr dirty="0" sz="2800" spc="-10">
                <a:latin typeface="Dubai"/>
                <a:cs typeface="Dubai"/>
              </a:rPr>
              <a:t>stage </a:t>
            </a:r>
            <a:r>
              <a:rPr dirty="0" sz="2800">
                <a:latin typeface="Dubai"/>
                <a:cs typeface="Dubai"/>
              </a:rPr>
              <a:t>of </a:t>
            </a:r>
            <a:r>
              <a:rPr dirty="0" sz="2800" spc="-5">
                <a:latin typeface="Dubai"/>
                <a:cs typeface="Dubai"/>
              </a:rPr>
              <a:t>the </a:t>
            </a:r>
            <a:r>
              <a:rPr dirty="0" sz="2800">
                <a:latin typeface="Dubai"/>
                <a:cs typeface="Dubai"/>
              </a:rPr>
              <a:t>project. </a:t>
            </a:r>
            <a:r>
              <a:rPr dirty="0" sz="2800" spc="-5">
                <a:latin typeface="Dubai"/>
                <a:cs typeface="Dubai"/>
              </a:rPr>
              <a:t>This </a:t>
            </a:r>
            <a:r>
              <a:rPr dirty="0" sz="2800">
                <a:latin typeface="Dubai"/>
                <a:cs typeface="Dubai"/>
              </a:rPr>
              <a:t>will </a:t>
            </a:r>
            <a:r>
              <a:rPr dirty="0" sz="2800" spc="-10">
                <a:latin typeface="Dubai"/>
                <a:cs typeface="Dubai"/>
              </a:rPr>
              <a:t>give Project  Management team </a:t>
            </a:r>
            <a:r>
              <a:rPr dirty="0" sz="2800" spc="-15">
                <a:latin typeface="Dubai"/>
                <a:cs typeface="Dubai"/>
              </a:rPr>
              <a:t>concrete </a:t>
            </a:r>
            <a:r>
              <a:rPr dirty="0" sz="2800" spc="-5">
                <a:latin typeface="Dubai"/>
                <a:cs typeface="Dubai"/>
              </a:rPr>
              <a:t>details </a:t>
            </a:r>
            <a:r>
              <a:rPr dirty="0" sz="2800">
                <a:latin typeface="Dubai"/>
                <a:cs typeface="Dubai"/>
              </a:rPr>
              <a:t>in </a:t>
            </a:r>
            <a:r>
              <a:rPr dirty="0" sz="2800" spc="-15">
                <a:latin typeface="Dubai"/>
                <a:cs typeface="Dubai"/>
              </a:rPr>
              <a:t>preparation for </a:t>
            </a:r>
            <a:r>
              <a:rPr dirty="0" sz="2800" spc="-5">
                <a:latin typeface="Dubai"/>
                <a:cs typeface="Dubai"/>
              </a:rPr>
              <a:t>planning and </a:t>
            </a:r>
            <a:r>
              <a:rPr dirty="0" sz="2800" spc="-15">
                <a:latin typeface="Dubai"/>
                <a:cs typeface="Dubai"/>
              </a:rPr>
              <a:t>real </a:t>
            </a:r>
            <a:r>
              <a:rPr dirty="0" sz="2800" spc="-5">
                <a:latin typeface="Dubai"/>
                <a:cs typeface="Dubai"/>
              </a:rPr>
              <a:t>schedule  </a:t>
            </a:r>
            <a:r>
              <a:rPr dirty="0" sz="2800" spc="-20">
                <a:latin typeface="Dubai"/>
                <a:cs typeface="Dubai"/>
              </a:rPr>
              <a:t>forecast </a:t>
            </a:r>
            <a:r>
              <a:rPr dirty="0" sz="2800">
                <a:latin typeface="Dubai"/>
                <a:cs typeface="Dubai"/>
              </a:rPr>
              <a:t>of</a:t>
            </a:r>
            <a:r>
              <a:rPr dirty="0" sz="2800" spc="10">
                <a:latin typeface="Dubai"/>
                <a:cs typeface="Dubai"/>
              </a:rPr>
              <a:t> </a:t>
            </a:r>
            <a:r>
              <a:rPr dirty="0" sz="2800" spc="-10">
                <a:latin typeface="Dubai"/>
                <a:cs typeface="Dubai"/>
              </a:rPr>
              <a:t>execution.</a:t>
            </a:r>
            <a:endParaRPr sz="2800">
              <a:latin typeface="Dubai"/>
              <a:cs typeface="Dubai"/>
            </a:endParaRPr>
          </a:p>
          <a:p>
            <a:pPr marL="116839">
              <a:lnSpc>
                <a:spcPct val="100000"/>
              </a:lnSpc>
              <a:spcBef>
                <a:spcPts val="2735"/>
              </a:spcBef>
            </a:pPr>
            <a:r>
              <a:rPr dirty="0" sz="2800" spc="-15" b="1">
                <a:latin typeface="Dubai"/>
                <a:cs typeface="Dubai"/>
              </a:rPr>
              <a:t>PROJECT </a:t>
            </a:r>
            <a:r>
              <a:rPr dirty="0" sz="2800" spc="-10" b="1">
                <a:latin typeface="Dubai"/>
                <a:cs typeface="Dubai"/>
              </a:rPr>
              <a:t>MANAGEMENT </a:t>
            </a:r>
            <a:r>
              <a:rPr dirty="0" sz="2800" b="1">
                <a:latin typeface="Dubai"/>
                <a:cs typeface="Dubai"/>
              </a:rPr>
              <a:t>TEAM</a:t>
            </a:r>
            <a:endParaRPr sz="2800">
              <a:latin typeface="Dubai"/>
              <a:cs typeface="Dubai"/>
            </a:endParaRPr>
          </a:p>
          <a:p>
            <a:pPr marL="12700" marR="100965">
              <a:lnSpc>
                <a:spcPct val="100000"/>
              </a:lnSpc>
              <a:spcBef>
                <a:spcPts val="2255"/>
              </a:spcBef>
              <a:tabLst>
                <a:tab pos="663575" algn="l"/>
                <a:tab pos="2569845" algn="l"/>
              </a:tabLst>
            </a:pPr>
            <a:r>
              <a:rPr dirty="0" sz="2800" spc="-45">
                <a:latin typeface="Dubai"/>
                <a:cs typeface="Dubai"/>
              </a:rPr>
              <a:t>We	</a:t>
            </a:r>
            <a:r>
              <a:rPr dirty="0" sz="2800" spc="-15">
                <a:latin typeface="Dubai"/>
                <a:cs typeface="Dubai"/>
              </a:rPr>
              <a:t>provide </a:t>
            </a:r>
            <a:r>
              <a:rPr dirty="0" sz="2800" spc="-5">
                <a:latin typeface="Dubai"/>
                <a:cs typeface="Dubai"/>
              </a:rPr>
              <a:t>outstanding Specialized </a:t>
            </a:r>
            <a:r>
              <a:rPr dirty="0" sz="2800" spc="-10">
                <a:latin typeface="Dubai"/>
                <a:cs typeface="Dubai"/>
              </a:rPr>
              <a:t>Project Management team </a:t>
            </a:r>
            <a:r>
              <a:rPr dirty="0" sz="2800">
                <a:latin typeface="Dubai"/>
                <a:cs typeface="Dubai"/>
              </a:rPr>
              <a:t>applied </a:t>
            </a:r>
            <a:r>
              <a:rPr dirty="0" sz="2800" spc="-20">
                <a:latin typeface="Dubai"/>
                <a:cs typeface="Dubai"/>
              </a:rPr>
              <a:t>to  </a:t>
            </a:r>
            <a:r>
              <a:rPr dirty="0" sz="2800" spc="-5">
                <a:latin typeface="Dubai"/>
                <a:cs typeface="Dubai"/>
              </a:rPr>
              <a:t>specific</a:t>
            </a:r>
            <a:r>
              <a:rPr dirty="0" sz="2800" spc="15">
                <a:latin typeface="Dubai"/>
                <a:cs typeface="Dubai"/>
              </a:rPr>
              <a:t> </a:t>
            </a:r>
            <a:r>
              <a:rPr dirty="0" sz="2800" spc="-5">
                <a:latin typeface="Dubai"/>
                <a:cs typeface="Dubai"/>
              </a:rPr>
              <a:t>projects.	</a:t>
            </a:r>
            <a:r>
              <a:rPr dirty="0" sz="2800" spc="-25">
                <a:latin typeface="Dubai"/>
                <a:cs typeface="Dubai"/>
              </a:rPr>
              <a:t>From </a:t>
            </a:r>
            <a:r>
              <a:rPr dirty="0" sz="2800" spc="-5">
                <a:latin typeface="Dubai"/>
                <a:cs typeface="Dubai"/>
              </a:rPr>
              <a:t>planning </a:t>
            </a:r>
            <a:r>
              <a:rPr dirty="0" sz="2800" spc="-10">
                <a:latin typeface="Dubai"/>
                <a:cs typeface="Dubai"/>
              </a:rPr>
              <a:t>stage through </a:t>
            </a:r>
            <a:r>
              <a:rPr dirty="0" sz="2800" spc="-5">
                <a:latin typeface="Dubai"/>
                <a:cs typeface="Dubai"/>
              </a:rPr>
              <a:t>the </a:t>
            </a:r>
            <a:r>
              <a:rPr dirty="0" sz="2800" spc="-10">
                <a:latin typeface="Dubai"/>
                <a:cs typeface="Dubai"/>
              </a:rPr>
              <a:t>execution </a:t>
            </a:r>
            <a:r>
              <a:rPr dirty="0" sz="2800" spc="-5">
                <a:latin typeface="Dubai"/>
                <a:cs typeface="Dubai"/>
              </a:rPr>
              <a:t>phases </a:t>
            </a:r>
            <a:r>
              <a:rPr dirty="0" sz="2800" spc="-20">
                <a:latin typeface="Dubai"/>
                <a:cs typeface="Dubai"/>
              </a:rPr>
              <a:t>for </a:t>
            </a:r>
            <a:r>
              <a:rPr dirty="0" sz="2800" spc="-5">
                <a:latin typeface="Dubai"/>
                <a:cs typeface="Dubai"/>
              </a:rPr>
              <a:t>the  purpose </a:t>
            </a:r>
            <a:r>
              <a:rPr dirty="0" sz="2800">
                <a:latin typeface="Dubai"/>
                <a:cs typeface="Dubai"/>
              </a:rPr>
              <a:t>of </a:t>
            </a:r>
            <a:r>
              <a:rPr dirty="0" sz="2800" spc="-10">
                <a:latin typeface="Dubai"/>
                <a:cs typeface="Dubai"/>
              </a:rPr>
              <a:t>achieving </a:t>
            </a:r>
            <a:r>
              <a:rPr dirty="0" sz="2800">
                <a:latin typeface="Dubai"/>
                <a:cs typeface="Dubai"/>
              </a:rPr>
              <a:t>common </a:t>
            </a:r>
            <a:r>
              <a:rPr dirty="0" sz="2800" spc="-10">
                <a:latin typeface="Dubai"/>
                <a:cs typeface="Dubai"/>
              </a:rPr>
              <a:t>project </a:t>
            </a:r>
            <a:r>
              <a:rPr dirty="0" sz="2800" spc="-5">
                <a:latin typeface="Dubai"/>
                <a:cs typeface="Dubai"/>
              </a:rPr>
              <a:t>objectives, including </a:t>
            </a:r>
            <a:r>
              <a:rPr dirty="0" sz="2800" spc="-10">
                <a:latin typeface="Dubai"/>
                <a:cs typeface="Dubai"/>
              </a:rPr>
              <a:t>project </a:t>
            </a:r>
            <a:r>
              <a:rPr dirty="0" sz="2800" spc="-30">
                <a:latin typeface="Dubai"/>
                <a:cs typeface="Dubai"/>
              </a:rPr>
              <a:t>safety, </a:t>
            </a:r>
            <a:r>
              <a:rPr dirty="0" sz="2800" spc="-5">
                <a:latin typeface="Dubai"/>
                <a:cs typeface="Dubai"/>
              </a:rPr>
              <a:t>quality  </a:t>
            </a:r>
            <a:r>
              <a:rPr dirty="0" sz="2800">
                <a:latin typeface="Dubai"/>
                <a:cs typeface="Dubai"/>
              </a:rPr>
              <a:t>management, cost, </a:t>
            </a:r>
            <a:r>
              <a:rPr dirty="0" sz="2800" spc="-5">
                <a:latin typeface="Dubai"/>
                <a:cs typeface="Dubai"/>
              </a:rPr>
              <a:t>time, and </a:t>
            </a:r>
            <a:r>
              <a:rPr dirty="0" sz="2800" spc="-10">
                <a:latin typeface="Dubai"/>
                <a:cs typeface="Dubai"/>
              </a:rPr>
              <a:t>project</a:t>
            </a:r>
            <a:r>
              <a:rPr dirty="0" sz="2800" spc="10">
                <a:latin typeface="Dubai"/>
                <a:cs typeface="Dubai"/>
              </a:rPr>
              <a:t> </a:t>
            </a:r>
            <a:r>
              <a:rPr dirty="0" sz="2800" spc="-5">
                <a:latin typeface="Dubai"/>
                <a:cs typeface="Dubai"/>
              </a:rPr>
              <a:t>completion.</a:t>
            </a:r>
            <a:endParaRPr sz="2800">
              <a:latin typeface="Dubai"/>
              <a:cs typeface="Dubai"/>
            </a:endParaRPr>
          </a:p>
          <a:p>
            <a:pPr marL="116839">
              <a:lnSpc>
                <a:spcPct val="100000"/>
              </a:lnSpc>
              <a:spcBef>
                <a:spcPts val="3385"/>
              </a:spcBef>
            </a:pPr>
            <a:r>
              <a:rPr dirty="0" sz="2800" spc="-30" b="1">
                <a:latin typeface="Dubai"/>
                <a:cs typeface="Dubai"/>
              </a:rPr>
              <a:t>FACILITIES </a:t>
            </a:r>
            <a:r>
              <a:rPr dirty="0" sz="2800" b="1">
                <a:latin typeface="Dubai"/>
                <a:cs typeface="Dubai"/>
              </a:rPr>
              <a:t>AND</a:t>
            </a:r>
            <a:r>
              <a:rPr dirty="0" sz="2800" spc="10" b="1">
                <a:latin typeface="Dubai"/>
                <a:cs typeface="Dubai"/>
              </a:rPr>
              <a:t> </a:t>
            </a:r>
            <a:r>
              <a:rPr dirty="0" sz="2800" b="1">
                <a:latin typeface="Dubai"/>
                <a:cs typeface="Dubai"/>
              </a:rPr>
              <a:t>EQUIPMENT</a:t>
            </a:r>
            <a:endParaRPr sz="2800">
              <a:latin typeface="Dubai"/>
              <a:cs typeface="Dubai"/>
            </a:endParaRPr>
          </a:p>
          <a:p>
            <a:pPr marL="12700" marR="68580">
              <a:lnSpc>
                <a:spcPct val="100400"/>
              </a:lnSpc>
              <a:spcBef>
                <a:spcPts val="1405"/>
              </a:spcBef>
            </a:pPr>
            <a:r>
              <a:rPr dirty="0" sz="2800" spc="-150">
                <a:latin typeface="Dubai"/>
                <a:cs typeface="Dubai"/>
              </a:rPr>
              <a:t>To </a:t>
            </a:r>
            <a:r>
              <a:rPr dirty="0" sz="2800" spc="-20">
                <a:latin typeface="Dubai"/>
                <a:cs typeface="Dubai"/>
              </a:rPr>
              <a:t>execute </a:t>
            </a:r>
            <a:r>
              <a:rPr dirty="0" sz="2800" spc="-10">
                <a:latin typeface="Dubai"/>
                <a:cs typeface="Dubai"/>
              </a:rPr>
              <a:t>projects </a:t>
            </a:r>
            <a:r>
              <a:rPr dirty="0" sz="2800">
                <a:latin typeface="Dubai"/>
                <a:cs typeface="Dubai"/>
              </a:rPr>
              <a:t>on time </a:t>
            </a:r>
            <a:r>
              <a:rPr dirty="0" sz="2800" spc="-20">
                <a:latin typeface="Dubai"/>
                <a:cs typeface="Dubai"/>
              </a:rPr>
              <a:t>we have </a:t>
            </a:r>
            <a:r>
              <a:rPr dirty="0" sz="2800" spc="-10">
                <a:latin typeface="Dubai"/>
                <a:cs typeface="Dubai"/>
              </a:rPr>
              <a:t>sources </a:t>
            </a:r>
            <a:r>
              <a:rPr dirty="0" sz="2800">
                <a:latin typeface="Dubai"/>
                <a:cs typeface="Dubai"/>
              </a:rPr>
              <a:t>of </a:t>
            </a:r>
            <a:r>
              <a:rPr dirty="0" sz="2800" spc="-5">
                <a:latin typeface="Dubai"/>
                <a:cs typeface="Dubai"/>
              </a:rPr>
              <a:t>reliable </a:t>
            </a:r>
            <a:r>
              <a:rPr dirty="0" sz="2800" spc="-10">
                <a:latin typeface="Dubai"/>
                <a:cs typeface="Dubai"/>
              </a:rPr>
              <a:t>equipment </a:t>
            </a:r>
            <a:r>
              <a:rPr dirty="0" sz="2800" spc="-5">
                <a:latin typeface="Dubai"/>
                <a:cs typeface="Dubai"/>
              </a:rPr>
              <a:t>and machines  such </a:t>
            </a:r>
            <a:r>
              <a:rPr dirty="0" sz="2800">
                <a:latin typeface="Dubai"/>
                <a:cs typeface="Dubai"/>
              </a:rPr>
              <a:t>as </a:t>
            </a:r>
            <a:r>
              <a:rPr dirty="0" sz="2800" spc="-10">
                <a:latin typeface="Dubai"/>
                <a:cs typeface="Dubai"/>
              </a:rPr>
              <a:t>heavy </a:t>
            </a:r>
            <a:r>
              <a:rPr dirty="0" sz="2800" spc="-5">
                <a:latin typeface="Dubai"/>
                <a:cs typeface="Dubai"/>
              </a:rPr>
              <a:t>equipment, </a:t>
            </a:r>
            <a:r>
              <a:rPr dirty="0" sz="2800">
                <a:latin typeface="Dubai"/>
                <a:cs typeface="Dubai"/>
              </a:rPr>
              <a:t>Loaders, </a:t>
            </a:r>
            <a:r>
              <a:rPr dirty="0" sz="2800" spc="-5">
                <a:latin typeface="Dubai"/>
                <a:cs typeface="Dubai"/>
              </a:rPr>
              <a:t>Cranes, Compactors, </a:t>
            </a:r>
            <a:r>
              <a:rPr dirty="0" sz="2800" spc="-15">
                <a:latin typeface="Dubai"/>
                <a:cs typeface="Dubai"/>
              </a:rPr>
              <a:t>Excavators, Motor  </a:t>
            </a:r>
            <a:r>
              <a:rPr dirty="0" sz="2800" spc="-5">
                <a:latin typeface="Dubai"/>
                <a:cs typeface="Dubai"/>
              </a:rPr>
              <a:t>Graders, </a:t>
            </a:r>
            <a:r>
              <a:rPr dirty="0" sz="2800">
                <a:latin typeface="Dubai"/>
                <a:cs typeface="Dubai"/>
              </a:rPr>
              <a:t>boom lifts, </a:t>
            </a:r>
            <a:r>
              <a:rPr dirty="0" sz="2800" spc="-5">
                <a:latin typeface="Dubai"/>
                <a:cs typeface="Dubai"/>
              </a:rPr>
              <a:t>man-lifts, </a:t>
            </a:r>
            <a:r>
              <a:rPr dirty="0" sz="2800">
                <a:latin typeface="Dubai"/>
                <a:cs typeface="Dubai"/>
              </a:rPr>
              <a:t>man-cages, </a:t>
            </a:r>
            <a:r>
              <a:rPr dirty="0" sz="2800" spc="-10">
                <a:latin typeface="Dubai"/>
                <a:cs typeface="Dubai"/>
              </a:rPr>
              <a:t>welding </a:t>
            </a:r>
            <a:r>
              <a:rPr dirty="0" sz="2800" spc="-5">
                <a:latin typeface="Dubai"/>
                <a:cs typeface="Dubai"/>
              </a:rPr>
              <a:t>machines and </a:t>
            </a:r>
            <a:r>
              <a:rPr dirty="0" sz="2800">
                <a:latin typeface="Dubai"/>
                <a:cs typeface="Dubai"/>
              </a:rPr>
              <a:t>scaffolding. </a:t>
            </a:r>
            <a:r>
              <a:rPr dirty="0" sz="2800" spc="-45">
                <a:latin typeface="Dubai"/>
                <a:cs typeface="Dubai"/>
              </a:rPr>
              <a:t>We  </a:t>
            </a:r>
            <a:r>
              <a:rPr dirty="0" sz="2800" spc="-20">
                <a:latin typeface="Dubai"/>
                <a:cs typeface="Dubai"/>
              </a:rPr>
              <a:t>operate </a:t>
            </a:r>
            <a:r>
              <a:rPr dirty="0" sz="2800" spc="-10">
                <a:latin typeface="Dubai"/>
                <a:cs typeface="Dubai"/>
              </a:rPr>
              <a:t>projects </a:t>
            </a:r>
            <a:r>
              <a:rPr dirty="0" sz="2800">
                <a:latin typeface="Dubai"/>
                <a:cs typeface="Dubai"/>
              </a:rPr>
              <a:t>with </a:t>
            </a:r>
            <a:r>
              <a:rPr dirty="0" sz="2800" spc="-10">
                <a:latin typeface="Dubai"/>
                <a:cs typeface="Dubai"/>
              </a:rPr>
              <a:t>presence </a:t>
            </a:r>
            <a:r>
              <a:rPr dirty="0" sz="2800">
                <a:latin typeface="Dubai"/>
                <a:cs typeface="Dubai"/>
              </a:rPr>
              <a:t>of </a:t>
            </a:r>
            <a:r>
              <a:rPr dirty="0" sz="2800" spc="-10">
                <a:latin typeface="Dubai"/>
                <a:cs typeface="Dubai"/>
              </a:rPr>
              <a:t>full </a:t>
            </a:r>
            <a:r>
              <a:rPr dirty="0" sz="2800">
                <a:latin typeface="Dubai"/>
                <a:cs typeface="Dubai"/>
              </a:rPr>
              <a:t>time </a:t>
            </a:r>
            <a:r>
              <a:rPr dirty="0" sz="2800" spc="-15">
                <a:latin typeface="Dubai"/>
                <a:cs typeface="Dubai"/>
              </a:rPr>
              <a:t>Safety </a:t>
            </a:r>
            <a:r>
              <a:rPr dirty="0" sz="2800" spc="-5">
                <a:latin typeface="Dubai"/>
                <a:cs typeface="Dubai"/>
              </a:rPr>
              <a:t>officer </a:t>
            </a:r>
            <a:r>
              <a:rPr dirty="0" sz="2800" spc="-15">
                <a:latin typeface="Dubai"/>
                <a:cs typeface="Dubai"/>
              </a:rPr>
              <a:t>to ensure </a:t>
            </a:r>
            <a:r>
              <a:rPr dirty="0" sz="2800" spc="-10">
                <a:latin typeface="Dubai"/>
                <a:cs typeface="Dubai"/>
              </a:rPr>
              <a:t>zero-accident  </a:t>
            </a:r>
            <a:r>
              <a:rPr dirty="0" sz="2800" spc="-5">
                <a:latin typeface="Dubai"/>
                <a:cs typeface="Dubai"/>
              </a:rPr>
              <a:t>workplace.</a:t>
            </a:r>
            <a:endParaRPr sz="2800">
              <a:latin typeface="Dubai"/>
              <a:cs typeface="Dubai"/>
            </a:endParaRPr>
          </a:p>
          <a:p>
            <a:pPr marL="116839">
              <a:lnSpc>
                <a:spcPct val="100000"/>
              </a:lnSpc>
              <a:spcBef>
                <a:spcPts val="2925"/>
              </a:spcBef>
            </a:pPr>
            <a:r>
              <a:rPr dirty="0" sz="2800" spc="-55" b="1">
                <a:latin typeface="Dubai"/>
                <a:cs typeface="Dubai"/>
              </a:rPr>
              <a:t>HIGHLY </a:t>
            </a:r>
            <a:r>
              <a:rPr dirty="0" sz="2800" spc="-5" b="1">
                <a:latin typeface="Dubai"/>
                <a:cs typeface="Dubai"/>
              </a:rPr>
              <a:t>SKILLED</a:t>
            </a:r>
            <a:r>
              <a:rPr dirty="0" sz="2800" spc="25" b="1">
                <a:latin typeface="Dubai"/>
                <a:cs typeface="Dubai"/>
              </a:rPr>
              <a:t> </a:t>
            </a:r>
            <a:r>
              <a:rPr dirty="0" sz="2800" spc="-10" b="1">
                <a:latin typeface="Dubai"/>
                <a:cs typeface="Dubai"/>
              </a:rPr>
              <a:t>MANPPOWER</a:t>
            </a:r>
            <a:endParaRPr sz="2800">
              <a:latin typeface="Dubai"/>
              <a:cs typeface="Dubai"/>
            </a:endParaRPr>
          </a:p>
          <a:p>
            <a:pPr marL="12700">
              <a:lnSpc>
                <a:spcPct val="100000"/>
              </a:lnSpc>
              <a:spcBef>
                <a:spcPts val="2255"/>
              </a:spcBef>
            </a:pPr>
            <a:r>
              <a:rPr dirty="0" sz="2800" spc="-45">
                <a:latin typeface="Dubai"/>
                <a:cs typeface="Dubai"/>
              </a:rPr>
              <a:t>We </a:t>
            </a:r>
            <a:r>
              <a:rPr dirty="0" sz="2800" spc="-10">
                <a:latin typeface="Dubai"/>
                <a:cs typeface="Dubai"/>
              </a:rPr>
              <a:t>offer </a:t>
            </a:r>
            <a:r>
              <a:rPr dirty="0" sz="2800">
                <a:latin typeface="Dubai"/>
                <a:cs typeface="Dubai"/>
              </a:rPr>
              <a:t>highly skilled </a:t>
            </a:r>
            <a:r>
              <a:rPr dirty="0" sz="2800" spc="-10">
                <a:latin typeface="Dubai"/>
                <a:cs typeface="Dubai"/>
              </a:rPr>
              <a:t>manpower </a:t>
            </a:r>
            <a:r>
              <a:rPr dirty="0" sz="2800">
                <a:latin typeface="Dubai"/>
                <a:cs typeface="Dubai"/>
              </a:rPr>
              <a:t>on </a:t>
            </a:r>
            <a:r>
              <a:rPr dirty="0" sz="2800" spc="-10">
                <a:latin typeface="Dubai"/>
                <a:cs typeface="Dubai"/>
              </a:rPr>
              <a:t>site </a:t>
            </a:r>
            <a:r>
              <a:rPr dirty="0" sz="2800" spc="-20">
                <a:latin typeface="Dubai"/>
                <a:cs typeface="Dubai"/>
              </a:rPr>
              <a:t>to </a:t>
            </a:r>
            <a:r>
              <a:rPr dirty="0" sz="2800" spc="-15">
                <a:latin typeface="Dubai"/>
                <a:cs typeface="Dubai"/>
              </a:rPr>
              <a:t>guarantee </a:t>
            </a:r>
            <a:r>
              <a:rPr dirty="0" sz="2800" spc="-10">
                <a:latin typeface="Dubai"/>
                <a:cs typeface="Dubai"/>
              </a:rPr>
              <a:t>project </a:t>
            </a:r>
            <a:r>
              <a:rPr dirty="0" sz="2800" spc="-5">
                <a:latin typeface="Dubai"/>
                <a:cs typeface="Dubai"/>
              </a:rPr>
              <a:t>completion</a:t>
            </a:r>
            <a:r>
              <a:rPr dirty="0" sz="2800" spc="130">
                <a:latin typeface="Dubai"/>
                <a:cs typeface="Dubai"/>
              </a:rPr>
              <a:t> </a:t>
            </a:r>
            <a:r>
              <a:rPr dirty="0" sz="2800">
                <a:latin typeface="Dubai"/>
                <a:cs typeface="Dubai"/>
              </a:rPr>
              <a:t>on</a:t>
            </a:r>
            <a:endParaRPr sz="2800">
              <a:latin typeface="Dubai"/>
              <a:cs typeface="Duba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2020-12-17T06:21:10Z</dcterms:created>
  <dcterms:modified xsi:type="dcterms:W3CDTF">2020-12-17T06:21:10Z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2020-06-22T00:00:00Z</vt:filetime>
  </property>
  <property fmtid="{D5CDD505-2E9C-101B-9397-08002B2CF9AE}" pid="3" name="LastSaved">
    <vt:filetime>2020-12-17T00:00:00Z</vt:filetime>
  </property>
</Properties>
</file>