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12192000" cy="16256000"/>
  <p:notesSz cx="12192000" cy="16256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5039360"/>
            <a:ext cx="10363200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9103360"/>
            <a:ext cx="8534400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3738880"/>
            <a:ext cx="530352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650240"/>
            <a:ext cx="10972800" cy="2600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3738880"/>
            <a:ext cx="10972800" cy="10728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15118080"/>
            <a:ext cx="390144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15118080"/>
            <a:ext cx="2804160" cy="81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mailto:ITS@EinRaVtt.cIoCmES" TargetMode="External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hyperlink" Target="mailto:info@inatcorporateeurope.com" TargetMode="External"/><Relationship Id="rId9" Type="http://schemas.openxmlformats.org/officeDocument/2006/relationships/hyperlink" Target="mailto:info@inatukmultinational.com" TargetMode="External"/><Relationship Id="rId10" Type="http://schemas.openxmlformats.org/officeDocument/2006/relationships/hyperlink" Target="mailto:info@inatpakistan.com" TargetMode="External"/><Relationship Id="rId11" Type="http://schemas.openxmlformats.org/officeDocument/2006/relationships/hyperlink" Target="mailto:info@inatemirates.com" TargetMode="External"/><Relationship Id="rId12" Type="http://schemas.openxmlformats.org/officeDocument/2006/relationships/hyperlink" Target="mailto:info@inatt.com" TargetMode="External"/><Relationship Id="rId13" Type="http://schemas.openxmlformats.org/officeDocument/2006/relationships/hyperlink" Target="mailto:info@inatpacificasia.com" TargetMode="External"/><Relationship Id="rId14" Type="http://schemas.openxmlformats.org/officeDocument/2006/relationships/hyperlink" Target="mailto:info@inatoverseascompany.com" TargetMode="External"/><Relationship Id="rId15" Type="http://schemas.openxmlformats.org/officeDocument/2006/relationships/image" Target="../media/image6.png"/><Relationship Id="rId16" Type="http://schemas.openxmlformats.org/officeDocument/2006/relationships/image" Target="../media/image7.png"/><Relationship Id="rId17" Type="http://schemas.openxmlformats.org/officeDocument/2006/relationships/image" Target="../media/image8.png"/><Relationship Id="rId18" Type="http://schemas.openxmlformats.org/officeDocument/2006/relationships/image" Target="../media/image9.png"/><Relationship Id="rId19" Type="http://schemas.openxmlformats.org/officeDocument/2006/relationships/image" Target="../media/image10.png"/><Relationship Id="rId20" Type="http://schemas.openxmlformats.org/officeDocument/2006/relationships/image" Target="../media/image11.png"/><Relationship Id="rId21" Type="http://schemas.openxmlformats.org/officeDocument/2006/relationships/image" Target="../media/image12.png"/><Relationship Id="rId22" Type="http://schemas.openxmlformats.org/officeDocument/2006/relationships/image" Target="../media/image13.png"/><Relationship Id="rId23" Type="http://schemas.openxmlformats.org/officeDocument/2006/relationships/hyperlink" Target="http://www.inatgroupofcompanies.com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16256000"/>
            <a:chOff x="0" y="0"/>
            <a:chExt cx="12192000" cy="16256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6255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974425" y="6110778"/>
              <a:ext cx="3120390" cy="999490"/>
            </a:xfrm>
            <a:custGeom>
              <a:avLst/>
              <a:gdLst/>
              <a:ahLst/>
              <a:cxnLst/>
              <a:rect l="l" t="t" r="r" b="b"/>
              <a:pathLst>
                <a:path w="3120390" h="999490">
                  <a:moveTo>
                    <a:pt x="3120330" y="0"/>
                  </a:moveTo>
                  <a:lnTo>
                    <a:pt x="499631" y="0"/>
                  </a:lnTo>
                  <a:lnTo>
                    <a:pt x="451514" y="2287"/>
                  </a:lnTo>
                  <a:lnTo>
                    <a:pt x="404690" y="9009"/>
                  </a:lnTo>
                  <a:lnTo>
                    <a:pt x="359369" y="19956"/>
                  </a:lnTo>
                  <a:lnTo>
                    <a:pt x="315762" y="34919"/>
                  </a:lnTo>
                  <a:lnTo>
                    <a:pt x="274077" y="53689"/>
                  </a:lnTo>
                  <a:lnTo>
                    <a:pt x="234523" y="76056"/>
                  </a:lnTo>
                  <a:lnTo>
                    <a:pt x="197310" y="101811"/>
                  </a:lnTo>
                  <a:lnTo>
                    <a:pt x="162648" y="130745"/>
                  </a:lnTo>
                  <a:lnTo>
                    <a:pt x="130745" y="162648"/>
                  </a:lnTo>
                  <a:lnTo>
                    <a:pt x="101811" y="197310"/>
                  </a:lnTo>
                  <a:lnTo>
                    <a:pt x="76056" y="234523"/>
                  </a:lnTo>
                  <a:lnTo>
                    <a:pt x="53689" y="274077"/>
                  </a:lnTo>
                  <a:lnTo>
                    <a:pt x="34919" y="315762"/>
                  </a:lnTo>
                  <a:lnTo>
                    <a:pt x="19956" y="359369"/>
                  </a:lnTo>
                  <a:lnTo>
                    <a:pt x="9009" y="404690"/>
                  </a:lnTo>
                  <a:lnTo>
                    <a:pt x="2287" y="451514"/>
                  </a:lnTo>
                  <a:lnTo>
                    <a:pt x="0" y="499631"/>
                  </a:lnTo>
                  <a:lnTo>
                    <a:pt x="0" y="999263"/>
                  </a:lnTo>
                  <a:lnTo>
                    <a:pt x="2620698" y="999263"/>
                  </a:lnTo>
                  <a:lnTo>
                    <a:pt x="2668816" y="996976"/>
                  </a:lnTo>
                  <a:lnTo>
                    <a:pt x="2715640" y="990254"/>
                  </a:lnTo>
                  <a:lnTo>
                    <a:pt x="2760960" y="979307"/>
                  </a:lnTo>
                  <a:lnTo>
                    <a:pt x="2804567" y="964344"/>
                  </a:lnTo>
                  <a:lnTo>
                    <a:pt x="2846253" y="945574"/>
                  </a:lnTo>
                  <a:lnTo>
                    <a:pt x="2885807" y="923207"/>
                  </a:lnTo>
                  <a:lnTo>
                    <a:pt x="2923019" y="897451"/>
                  </a:lnTo>
                  <a:lnTo>
                    <a:pt x="2957682" y="868518"/>
                  </a:lnTo>
                  <a:lnTo>
                    <a:pt x="2989584" y="836615"/>
                  </a:lnTo>
                  <a:lnTo>
                    <a:pt x="3018518" y="801953"/>
                  </a:lnTo>
                  <a:lnTo>
                    <a:pt x="3044273" y="764740"/>
                  </a:lnTo>
                  <a:lnTo>
                    <a:pt x="3066640" y="725186"/>
                  </a:lnTo>
                  <a:lnTo>
                    <a:pt x="3085410" y="683501"/>
                  </a:lnTo>
                  <a:lnTo>
                    <a:pt x="3100373" y="639894"/>
                  </a:lnTo>
                  <a:lnTo>
                    <a:pt x="3111321" y="594573"/>
                  </a:lnTo>
                  <a:lnTo>
                    <a:pt x="3118043" y="547749"/>
                  </a:lnTo>
                  <a:lnTo>
                    <a:pt x="3120330" y="499631"/>
                  </a:lnTo>
                  <a:lnTo>
                    <a:pt x="3120330" y="0"/>
                  </a:lnTo>
                  <a:close/>
                </a:path>
              </a:pathLst>
            </a:custGeom>
            <a:solidFill>
              <a:srgbClr val="000000">
                <a:alpha val="6587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974425" y="6110778"/>
              <a:ext cx="3120390" cy="999490"/>
            </a:xfrm>
            <a:custGeom>
              <a:avLst/>
              <a:gdLst/>
              <a:ahLst/>
              <a:cxnLst/>
              <a:rect l="l" t="t" r="r" b="b"/>
              <a:pathLst>
                <a:path w="3120390" h="999490">
                  <a:moveTo>
                    <a:pt x="499631" y="0"/>
                  </a:moveTo>
                  <a:lnTo>
                    <a:pt x="3120330" y="0"/>
                  </a:lnTo>
                  <a:lnTo>
                    <a:pt x="3120330" y="499632"/>
                  </a:lnTo>
                  <a:lnTo>
                    <a:pt x="3118042" y="547749"/>
                  </a:lnTo>
                  <a:lnTo>
                    <a:pt x="3111320" y="594573"/>
                  </a:lnTo>
                  <a:lnTo>
                    <a:pt x="3100373" y="639894"/>
                  </a:lnTo>
                  <a:lnTo>
                    <a:pt x="3085410" y="683501"/>
                  </a:lnTo>
                  <a:lnTo>
                    <a:pt x="3066640" y="725186"/>
                  </a:lnTo>
                  <a:lnTo>
                    <a:pt x="3044273" y="764740"/>
                  </a:lnTo>
                  <a:lnTo>
                    <a:pt x="3018518" y="801953"/>
                  </a:lnTo>
                  <a:lnTo>
                    <a:pt x="2989584" y="836615"/>
                  </a:lnTo>
                  <a:lnTo>
                    <a:pt x="2957681" y="868518"/>
                  </a:lnTo>
                  <a:lnTo>
                    <a:pt x="2923019" y="897452"/>
                  </a:lnTo>
                  <a:lnTo>
                    <a:pt x="2885806" y="923207"/>
                  </a:lnTo>
                  <a:lnTo>
                    <a:pt x="2846252" y="945574"/>
                  </a:lnTo>
                  <a:lnTo>
                    <a:pt x="2804567" y="964344"/>
                  </a:lnTo>
                  <a:lnTo>
                    <a:pt x="2760960" y="979307"/>
                  </a:lnTo>
                  <a:lnTo>
                    <a:pt x="2715639" y="990254"/>
                  </a:lnTo>
                  <a:lnTo>
                    <a:pt x="2668815" y="996976"/>
                  </a:lnTo>
                  <a:lnTo>
                    <a:pt x="2620698" y="999264"/>
                  </a:lnTo>
                  <a:lnTo>
                    <a:pt x="0" y="999264"/>
                  </a:lnTo>
                  <a:lnTo>
                    <a:pt x="0" y="499632"/>
                  </a:lnTo>
                  <a:lnTo>
                    <a:pt x="2287" y="451514"/>
                  </a:lnTo>
                  <a:lnTo>
                    <a:pt x="9009" y="404690"/>
                  </a:lnTo>
                  <a:lnTo>
                    <a:pt x="19956" y="359369"/>
                  </a:lnTo>
                  <a:lnTo>
                    <a:pt x="34919" y="315762"/>
                  </a:lnTo>
                  <a:lnTo>
                    <a:pt x="53689" y="274077"/>
                  </a:lnTo>
                  <a:lnTo>
                    <a:pt x="76056" y="234523"/>
                  </a:lnTo>
                  <a:lnTo>
                    <a:pt x="101811" y="197310"/>
                  </a:lnTo>
                  <a:lnTo>
                    <a:pt x="130745" y="162648"/>
                  </a:lnTo>
                  <a:lnTo>
                    <a:pt x="162648" y="130745"/>
                  </a:lnTo>
                  <a:lnTo>
                    <a:pt x="197310" y="101811"/>
                  </a:lnTo>
                  <a:lnTo>
                    <a:pt x="234523" y="76056"/>
                  </a:lnTo>
                  <a:lnTo>
                    <a:pt x="274076" y="53689"/>
                  </a:lnTo>
                  <a:lnTo>
                    <a:pt x="315762" y="34919"/>
                  </a:lnTo>
                  <a:lnTo>
                    <a:pt x="359369" y="19956"/>
                  </a:lnTo>
                  <a:lnTo>
                    <a:pt x="404689" y="9009"/>
                  </a:lnTo>
                  <a:lnTo>
                    <a:pt x="451513" y="2287"/>
                  </a:lnTo>
                  <a:lnTo>
                    <a:pt x="499631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8974425" y="7220584"/>
              <a:ext cx="3120390" cy="999490"/>
            </a:xfrm>
            <a:custGeom>
              <a:avLst/>
              <a:gdLst/>
              <a:ahLst/>
              <a:cxnLst/>
              <a:rect l="l" t="t" r="r" b="b"/>
              <a:pathLst>
                <a:path w="3120390" h="999490">
                  <a:moveTo>
                    <a:pt x="3120330" y="0"/>
                  </a:moveTo>
                  <a:lnTo>
                    <a:pt x="499631" y="0"/>
                  </a:lnTo>
                  <a:lnTo>
                    <a:pt x="451514" y="2287"/>
                  </a:lnTo>
                  <a:lnTo>
                    <a:pt x="404690" y="9009"/>
                  </a:lnTo>
                  <a:lnTo>
                    <a:pt x="359369" y="19956"/>
                  </a:lnTo>
                  <a:lnTo>
                    <a:pt x="315762" y="34919"/>
                  </a:lnTo>
                  <a:lnTo>
                    <a:pt x="274077" y="53689"/>
                  </a:lnTo>
                  <a:lnTo>
                    <a:pt x="234523" y="76056"/>
                  </a:lnTo>
                  <a:lnTo>
                    <a:pt x="197310" y="101811"/>
                  </a:lnTo>
                  <a:lnTo>
                    <a:pt x="162648" y="130745"/>
                  </a:lnTo>
                  <a:lnTo>
                    <a:pt x="130745" y="162648"/>
                  </a:lnTo>
                  <a:lnTo>
                    <a:pt x="101811" y="197310"/>
                  </a:lnTo>
                  <a:lnTo>
                    <a:pt x="76056" y="234523"/>
                  </a:lnTo>
                  <a:lnTo>
                    <a:pt x="53689" y="274077"/>
                  </a:lnTo>
                  <a:lnTo>
                    <a:pt x="34919" y="315762"/>
                  </a:lnTo>
                  <a:lnTo>
                    <a:pt x="19956" y="359369"/>
                  </a:lnTo>
                  <a:lnTo>
                    <a:pt x="9009" y="404690"/>
                  </a:lnTo>
                  <a:lnTo>
                    <a:pt x="2287" y="451514"/>
                  </a:lnTo>
                  <a:lnTo>
                    <a:pt x="0" y="499631"/>
                  </a:lnTo>
                  <a:lnTo>
                    <a:pt x="0" y="999263"/>
                  </a:lnTo>
                  <a:lnTo>
                    <a:pt x="2620698" y="999263"/>
                  </a:lnTo>
                  <a:lnTo>
                    <a:pt x="2668816" y="996976"/>
                  </a:lnTo>
                  <a:lnTo>
                    <a:pt x="2715640" y="990254"/>
                  </a:lnTo>
                  <a:lnTo>
                    <a:pt x="2760960" y="979307"/>
                  </a:lnTo>
                  <a:lnTo>
                    <a:pt x="2804567" y="964344"/>
                  </a:lnTo>
                  <a:lnTo>
                    <a:pt x="2846253" y="945574"/>
                  </a:lnTo>
                  <a:lnTo>
                    <a:pt x="2885807" y="923206"/>
                  </a:lnTo>
                  <a:lnTo>
                    <a:pt x="2923019" y="897451"/>
                  </a:lnTo>
                  <a:lnTo>
                    <a:pt x="2957682" y="868518"/>
                  </a:lnTo>
                  <a:lnTo>
                    <a:pt x="2989584" y="836615"/>
                  </a:lnTo>
                  <a:lnTo>
                    <a:pt x="3018518" y="801952"/>
                  </a:lnTo>
                  <a:lnTo>
                    <a:pt x="3044273" y="764740"/>
                  </a:lnTo>
                  <a:lnTo>
                    <a:pt x="3066640" y="725186"/>
                  </a:lnTo>
                  <a:lnTo>
                    <a:pt x="3085410" y="683501"/>
                  </a:lnTo>
                  <a:lnTo>
                    <a:pt x="3100373" y="639893"/>
                  </a:lnTo>
                  <a:lnTo>
                    <a:pt x="3111321" y="594573"/>
                  </a:lnTo>
                  <a:lnTo>
                    <a:pt x="3118043" y="547749"/>
                  </a:lnTo>
                  <a:lnTo>
                    <a:pt x="3120330" y="499631"/>
                  </a:lnTo>
                  <a:lnTo>
                    <a:pt x="3120330" y="0"/>
                  </a:lnTo>
                  <a:close/>
                </a:path>
              </a:pathLst>
            </a:custGeom>
            <a:solidFill>
              <a:srgbClr val="000000">
                <a:alpha val="6587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8974425" y="7220584"/>
              <a:ext cx="3120390" cy="999490"/>
            </a:xfrm>
            <a:custGeom>
              <a:avLst/>
              <a:gdLst/>
              <a:ahLst/>
              <a:cxnLst/>
              <a:rect l="l" t="t" r="r" b="b"/>
              <a:pathLst>
                <a:path w="3120390" h="999490">
                  <a:moveTo>
                    <a:pt x="499631" y="0"/>
                  </a:moveTo>
                  <a:lnTo>
                    <a:pt x="3120330" y="0"/>
                  </a:lnTo>
                  <a:lnTo>
                    <a:pt x="3120330" y="499632"/>
                  </a:lnTo>
                  <a:lnTo>
                    <a:pt x="3118042" y="547749"/>
                  </a:lnTo>
                  <a:lnTo>
                    <a:pt x="3111320" y="594573"/>
                  </a:lnTo>
                  <a:lnTo>
                    <a:pt x="3100373" y="639894"/>
                  </a:lnTo>
                  <a:lnTo>
                    <a:pt x="3085410" y="683501"/>
                  </a:lnTo>
                  <a:lnTo>
                    <a:pt x="3066640" y="725186"/>
                  </a:lnTo>
                  <a:lnTo>
                    <a:pt x="3044273" y="764740"/>
                  </a:lnTo>
                  <a:lnTo>
                    <a:pt x="3018518" y="801953"/>
                  </a:lnTo>
                  <a:lnTo>
                    <a:pt x="2989584" y="836615"/>
                  </a:lnTo>
                  <a:lnTo>
                    <a:pt x="2957681" y="868518"/>
                  </a:lnTo>
                  <a:lnTo>
                    <a:pt x="2923019" y="897452"/>
                  </a:lnTo>
                  <a:lnTo>
                    <a:pt x="2885806" y="923207"/>
                  </a:lnTo>
                  <a:lnTo>
                    <a:pt x="2846252" y="945574"/>
                  </a:lnTo>
                  <a:lnTo>
                    <a:pt x="2804567" y="964344"/>
                  </a:lnTo>
                  <a:lnTo>
                    <a:pt x="2760960" y="979307"/>
                  </a:lnTo>
                  <a:lnTo>
                    <a:pt x="2715639" y="990254"/>
                  </a:lnTo>
                  <a:lnTo>
                    <a:pt x="2668815" y="996976"/>
                  </a:lnTo>
                  <a:lnTo>
                    <a:pt x="2620698" y="999264"/>
                  </a:lnTo>
                  <a:lnTo>
                    <a:pt x="0" y="999264"/>
                  </a:lnTo>
                  <a:lnTo>
                    <a:pt x="0" y="499632"/>
                  </a:lnTo>
                  <a:lnTo>
                    <a:pt x="2287" y="451514"/>
                  </a:lnTo>
                  <a:lnTo>
                    <a:pt x="9009" y="404690"/>
                  </a:lnTo>
                  <a:lnTo>
                    <a:pt x="19956" y="359369"/>
                  </a:lnTo>
                  <a:lnTo>
                    <a:pt x="34919" y="315762"/>
                  </a:lnTo>
                  <a:lnTo>
                    <a:pt x="53689" y="274077"/>
                  </a:lnTo>
                  <a:lnTo>
                    <a:pt x="76056" y="234523"/>
                  </a:lnTo>
                  <a:lnTo>
                    <a:pt x="101811" y="197310"/>
                  </a:lnTo>
                  <a:lnTo>
                    <a:pt x="130745" y="162648"/>
                  </a:lnTo>
                  <a:lnTo>
                    <a:pt x="162648" y="130745"/>
                  </a:lnTo>
                  <a:lnTo>
                    <a:pt x="197310" y="101811"/>
                  </a:lnTo>
                  <a:lnTo>
                    <a:pt x="234523" y="76056"/>
                  </a:lnTo>
                  <a:lnTo>
                    <a:pt x="274076" y="53689"/>
                  </a:lnTo>
                  <a:lnTo>
                    <a:pt x="315762" y="34919"/>
                  </a:lnTo>
                  <a:lnTo>
                    <a:pt x="359369" y="19956"/>
                  </a:lnTo>
                  <a:lnTo>
                    <a:pt x="404689" y="9009"/>
                  </a:lnTo>
                  <a:lnTo>
                    <a:pt x="451513" y="2287"/>
                  </a:lnTo>
                  <a:lnTo>
                    <a:pt x="499631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8974425" y="5000975"/>
              <a:ext cx="3120390" cy="999490"/>
            </a:xfrm>
            <a:custGeom>
              <a:avLst/>
              <a:gdLst/>
              <a:ahLst/>
              <a:cxnLst/>
              <a:rect l="l" t="t" r="r" b="b"/>
              <a:pathLst>
                <a:path w="3120390" h="999489">
                  <a:moveTo>
                    <a:pt x="3120330" y="0"/>
                  </a:moveTo>
                  <a:lnTo>
                    <a:pt x="499631" y="0"/>
                  </a:lnTo>
                  <a:lnTo>
                    <a:pt x="451514" y="2287"/>
                  </a:lnTo>
                  <a:lnTo>
                    <a:pt x="404690" y="9009"/>
                  </a:lnTo>
                  <a:lnTo>
                    <a:pt x="359369" y="19956"/>
                  </a:lnTo>
                  <a:lnTo>
                    <a:pt x="315762" y="34919"/>
                  </a:lnTo>
                  <a:lnTo>
                    <a:pt x="274077" y="53689"/>
                  </a:lnTo>
                  <a:lnTo>
                    <a:pt x="234523" y="76056"/>
                  </a:lnTo>
                  <a:lnTo>
                    <a:pt x="197310" y="101811"/>
                  </a:lnTo>
                  <a:lnTo>
                    <a:pt x="162648" y="130745"/>
                  </a:lnTo>
                  <a:lnTo>
                    <a:pt x="130745" y="162648"/>
                  </a:lnTo>
                  <a:lnTo>
                    <a:pt x="101811" y="197310"/>
                  </a:lnTo>
                  <a:lnTo>
                    <a:pt x="76056" y="234523"/>
                  </a:lnTo>
                  <a:lnTo>
                    <a:pt x="53689" y="274077"/>
                  </a:lnTo>
                  <a:lnTo>
                    <a:pt x="34919" y="315762"/>
                  </a:lnTo>
                  <a:lnTo>
                    <a:pt x="19956" y="359369"/>
                  </a:lnTo>
                  <a:lnTo>
                    <a:pt x="9009" y="404690"/>
                  </a:lnTo>
                  <a:lnTo>
                    <a:pt x="2287" y="451514"/>
                  </a:lnTo>
                  <a:lnTo>
                    <a:pt x="0" y="499631"/>
                  </a:lnTo>
                  <a:lnTo>
                    <a:pt x="0" y="999263"/>
                  </a:lnTo>
                  <a:lnTo>
                    <a:pt x="2620698" y="999263"/>
                  </a:lnTo>
                  <a:lnTo>
                    <a:pt x="2668816" y="996976"/>
                  </a:lnTo>
                  <a:lnTo>
                    <a:pt x="2715640" y="990254"/>
                  </a:lnTo>
                  <a:lnTo>
                    <a:pt x="2760960" y="979307"/>
                  </a:lnTo>
                  <a:lnTo>
                    <a:pt x="2804567" y="964344"/>
                  </a:lnTo>
                  <a:lnTo>
                    <a:pt x="2846253" y="945574"/>
                  </a:lnTo>
                  <a:lnTo>
                    <a:pt x="2885807" y="923206"/>
                  </a:lnTo>
                  <a:lnTo>
                    <a:pt x="2923019" y="897451"/>
                  </a:lnTo>
                  <a:lnTo>
                    <a:pt x="2957682" y="868518"/>
                  </a:lnTo>
                  <a:lnTo>
                    <a:pt x="2989584" y="836615"/>
                  </a:lnTo>
                  <a:lnTo>
                    <a:pt x="3018518" y="801952"/>
                  </a:lnTo>
                  <a:lnTo>
                    <a:pt x="3044273" y="764740"/>
                  </a:lnTo>
                  <a:lnTo>
                    <a:pt x="3066640" y="725186"/>
                  </a:lnTo>
                  <a:lnTo>
                    <a:pt x="3085410" y="683501"/>
                  </a:lnTo>
                  <a:lnTo>
                    <a:pt x="3100373" y="639893"/>
                  </a:lnTo>
                  <a:lnTo>
                    <a:pt x="3111321" y="594573"/>
                  </a:lnTo>
                  <a:lnTo>
                    <a:pt x="3118043" y="547749"/>
                  </a:lnTo>
                  <a:lnTo>
                    <a:pt x="3120330" y="499631"/>
                  </a:lnTo>
                  <a:lnTo>
                    <a:pt x="3120330" y="0"/>
                  </a:lnTo>
                  <a:close/>
                </a:path>
              </a:pathLst>
            </a:custGeom>
            <a:solidFill>
              <a:srgbClr val="000000">
                <a:alpha val="6587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974425" y="5000975"/>
              <a:ext cx="3120390" cy="999490"/>
            </a:xfrm>
            <a:custGeom>
              <a:avLst/>
              <a:gdLst/>
              <a:ahLst/>
              <a:cxnLst/>
              <a:rect l="l" t="t" r="r" b="b"/>
              <a:pathLst>
                <a:path w="3120390" h="999489">
                  <a:moveTo>
                    <a:pt x="499631" y="0"/>
                  </a:moveTo>
                  <a:lnTo>
                    <a:pt x="3120330" y="0"/>
                  </a:lnTo>
                  <a:lnTo>
                    <a:pt x="3120330" y="499632"/>
                  </a:lnTo>
                  <a:lnTo>
                    <a:pt x="3118042" y="547749"/>
                  </a:lnTo>
                  <a:lnTo>
                    <a:pt x="3111320" y="594573"/>
                  </a:lnTo>
                  <a:lnTo>
                    <a:pt x="3100373" y="639894"/>
                  </a:lnTo>
                  <a:lnTo>
                    <a:pt x="3085410" y="683501"/>
                  </a:lnTo>
                  <a:lnTo>
                    <a:pt x="3066640" y="725186"/>
                  </a:lnTo>
                  <a:lnTo>
                    <a:pt x="3044273" y="764740"/>
                  </a:lnTo>
                  <a:lnTo>
                    <a:pt x="3018518" y="801953"/>
                  </a:lnTo>
                  <a:lnTo>
                    <a:pt x="2989584" y="836615"/>
                  </a:lnTo>
                  <a:lnTo>
                    <a:pt x="2957681" y="868518"/>
                  </a:lnTo>
                  <a:lnTo>
                    <a:pt x="2923019" y="897452"/>
                  </a:lnTo>
                  <a:lnTo>
                    <a:pt x="2885806" y="923207"/>
                  </a:lnTo>
                  <a:lnTo>
                    <a:pt x="2846252" y="945574"/>
                  </a:lnTo>
                  <a:lnTo>
                    <a:pt x="2804567" y="964344"/>
                  </a:lnTo>
                  <a:lnTo>
                    <a:pt x="2760960" y="979307"/>
                  </a:lnTo>
                  <a:lnTo>
                    <a:pt x="2715639" y="990254"/>
                  </a:lnTo>
                  <a:lnTo>
                    <a:pt x="2668815" y="996976"/>
                  </a:lnTo>
                  <a:lnTo>
                    <a:pt x="2620698" y="999264"/>
                  </a:lnTo>
                  <a:lnTo>
                    <a:pt x="0" y="999264"/>
                  </a:lnTo>
                  <a:lnTo>
                    <a:pt x="0" y="499632"/>
                  </a:lnTo>
                  <a:lnTo>
                    <a:pt x="2287" y="451514"/>
                  </a:lnTo>
                  <a:lnTo>
                    <a:pt x="9009" y="404690"/>
                  </a:lnTo>
                  <a:lnTo>
                    <a:pt x="19956" y="359369"/>
                  </a:lnTo>
                  <a:lnTo>
                    <a:pt x="34919" y="315762"/>
                  </a:lnTo>
                  <a:lnTo>
                    <a:pt x="53689" y="274077"/>
                  </a:lnTo>
                  <a:lnTo>
                    <a:pt x="76056" y="234523"/>
                  </a:lnTo>
                  <a:lnTo>
                    <a:pt x="101811" y="197310"/>
                  </a:lnTo>
                  <a:lnTo>
                    <a:pt x="130745" y="162648"/>
                  </a:lnTo>
                  <a:lnTo>
                    <a:pt x="162648" y="130745"/>
                  </a:lnTo>
                  <a:lnTo>
                    <a:pt x="197310" y="101811"/>
                  </a:lnTo>
                  <a:lnTo>
                    <a:pt x="234523" y="76056"/>
                  </a:lnTo>
                  <a:lnTo>
                    <a:pt x="274076" y="53689"/>
                  </a:lnTo>
                  <a:lnTo>
                    <a:pt x="315762" y="34919"/>
                  </a:lnTo>
                  <a:lnTo>
                    <a:pt x="359369" y="19956"/>
                  </a:lnTo>
                  <a:lnTo>
                    <a:pt x="404689" y="9009"/>
                  </a:lnTo>
                  <a:lnTo>
                    <a:pt x="451513" y="2287"/>
                  </a:lnTo>
                  <a:lnTo>
                    <a:pt x="499631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9424416" y="3773423"/>
              <a:ext cx="1886712" cy="65227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8951976" y="3959352"/>
              <a:ext cx="2834639" cy="100584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9088060" y="3692652"/>
            <a:ext cx="2893695" cy="4187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0340">
              <a:lnSpc>
                <a:spcPct val="100000"/>
              </a:lnSpc>
              <a:spcBef>
                <a:spcPts val="100"/>
              </a:spcBef>
            </a:pP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</a:rPr>
              <a:t>IT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IT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S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@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E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in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R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a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V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tt.c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I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o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C</a:t>
            </a:r>
            <a:r>
              <a:rPr dirty="0" sz="2000" spc="-50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m</a:t>
            </a:r>
            <a:r>
              <a:rPr dirty="0" baseline="-51215" sz="4800" spc="-750" b="1">
                <a:solidFill>
                  <a:srgbClr val="FFFFFF"/>
                </a:solidFill>
                <a:latin typeface="Dubai"/>
                <a:cs typeface="Dubai"/>
                <a:hlinkClick r:id="rId5"/>
              </a:rPr>
              <a:t>ES</a:t>
            </a:r>
            <a:endParaRPr baseline="-51215" sz="4800">
              <a:latin typeface="Dubai"/>
              <a:cs typeface="Dubai"/>
            </a:endParaRPr>
          </a:p>
          <a:p>
            <a:pPr marL="595630" marR="588645" indent="586740">
              <a:lnSpc>
                <a:spcPct val="248300"/>
              </a:lnSpc>
              <a:spcBef>
                <a:spcPts val="4375"/>
              </a:spcBef>
            </a:pP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ERP  MOBILE</a:t>
            </a:r>
            <a:r>
              <a:rPr dirty="0" sz="2400" spc="-8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5" b="1">
                <a:solidFill>
                  <a:srgbClr val="FFFFFF"/>
                </a:solidFill>
                <a:latin typeface="Dubai"/>
                <a:cs typeface="Dubai"/>
              </a:rPr>
              <a:t>APP</a:t>
            </a:r>
            <a:endParaRPr sz="2400">
              <a:latin typeface="Dubai"/>
              <a:cs typeface="Duba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DEVELOPMENT</a:t>
            </a:r>
            <a:endParaRPr sz="2400">
              <a:latin typeface="Dubai"/>
              <a:cs typeface="Dubai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2600">
              <a:latin typeface="Dubai"/>
              <a:cs typeface="Dubai"/>
            </a:endParaRPr>
          </a:p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Dubai"/>
                <a:cs typeface="Dubai"/>
              </a:rPr>
              <a:t>WEB</a:t>
            </a:r>
            <a:r>
              <a:rPr dirty="0" sz="2400" spc="-3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2400" spc="-10" b="1">
                <a:solidFill>
                  <a:srgbClr val="FFFFFF"/>
                </a:solidFill>
                <a:latin typeface="Dubai"/>
                <a:cs typeface="Dubai"/>
              </a:rPr>
              <a:t>DEVELOPMENT</a:t>
            </a:r>
            <a:endParaRPr sz="2400">
              <a:latin typeface="Dubai"/>
              <a:cs typeface="Duba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747759" y="155447"/>
            <a:ext cx="3352165" cy="15952469"/>
            <a:chOff x="8747759" y="155447"/>
            <a:chExt cx="3352165" cy="15952469"/>
          </a:xfrm>
        </p:grpSpPr>
        <p:sp>
          <p:nvSpPr>
            <p:cNvPr id="14" name="object 14"/>
            <p:cNvSpPr/>
            <p:nvPr/>
          </p:nvSpPr>
          <p:spPr>
            <a:xfrm>
              <a:off x="8747759" y="155447"/>
              <a:ext cx="3349752" cy="394411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8875678" y="285495"/>
              <a:ext cx="3092004" cy="368559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550151" y="0"/>
                  </a:moveTo>
                  <a:lnTo>
                    <a:pt x="0" y="0"/>
                  </a:lnTo>
                  <a:lnTo>
                    <a:pt x="0" y="438581"/>
                  </a:lnTo>
                  <a:lnTo>
                    <a:pt x="550151" y="438581"/>
                  </a:lnTo>
                  <a:lnTo>
                    <a:pt x="5501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1544604" y="15664440"/>
              <a:ext cx="550545" cy="438784"/>
            </a:xfrm>
            <a:custGeom>
              <a:avLst/>
              <a:gdLst/>
              <a:ahLst/>
              <a:cxnLst/>
              <a:rect l="l" t="t" r="r" b="b"/>
              <a:pathLst>
                <a:path w="550545" h="438784">
                  <a:moveTo>
                    <a:pt x="0" y="0"/>
                  </a:moveTo>
                  <a:lnTo>
                    <a:pt x="550151" y="0"/>
                  </a:lnTo>
                  <a:lnTo>
                    <a:pt x="550151" y="438582"/>
                  </a:lnTo>
                  <a:lnTo>
                    <a:pt x="0" y="438582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11623344" y="15724123"/>
            <a:ext cx="3873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1/2</a:t>
            </a:r>
            <a:endParaRPr sz="1800">
              <a:latin typeface="Dubai"/>
              <a:cs typeface="Duba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5521" y="15437127"/>
            <a:ext cx="11446510" cy="761365"/>
          </a:xfrm>
          <a:custGeom>
            <a:avLst/>
            <a:gdLst/>
            <a:ahLst/>
            <a:cxnLst/>
            <a:rect l="l" t="t" r="r" b="b"/>
            <a:pathLst>
              <a:path w="11446510" h="761365">
                <a:moveTo>
                  <a:pt x="11446404" y="0"/>
                </a:moveTo>
                <a:lnTo>
                  <a:pt x="126794" y="0"/>
                </a:lnTo>
                <a:lnTo>
                  <a:pt x="77440" y="9964"/>
                </a:lnTo>
                <a:lnTo>
                  <a:pt x="37137" y="37137"/>
                </a:lnTo>
                <a:lnTo>
                  <a:pt x="9964" y="77440"/>
                </a:lnTo>
                <a:lnTo>
                  <a:pt x="0" y="126794"/>
                </a:lnTo>
                <a:lnTo>
                  <a:pt x="0" y="760781"/>
                </a:lnTo>
                <a:lnTo>
                  <a:pt x="11319610" y="760781"/>
                </a:lnTo>
                <a:lnTo>
                  <a:pt x="11368964" y="750817"/>
                </a:lnTo>
                <a:lnTo>
                  <a:pt x="11409267" y="723644"/>
                </a:lnTo>
                <a:lnTo>
                  <a:pt x="11436440" y="683341"/>
                </a:lnTo>
                <a:lnTo>
                  <a:pt x="11446404" y="633987"/>
                </a:lnTo>
                <a:lnTo>
                  <a:pt x="11446404" y="0"/>
                </a:lnTo>
                <a:close/>
              </a:path>
            </a:pathLst>
          </a:custGeom>
          <a:solidFill>
            <a:srgbClr val="000000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3863054" y="15473680"/>
            <a:ext cx="643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BAHRAIN</a:t>
            </a:r>
            <a:endParaRPr sz="700">
              <a:latin typeface="Dubai"/>
              <a:cs typeface="Duba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64605" y="15574263"/>
            <a:ext cx="12388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Corporate Europe Co.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W.L.L</a:t>
            </a:r>
            <a:endParaRPr sz="700">
              <a:latin typeface="Dubai"/>
              <a:cs typeface="Duba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99518" y="15677895"/>
            <a:ext cx="1369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1309, Sitra Mall, Bldg No.</a:t>
            </a:r>
            <a:r>
              <a:rPr dirty="0" sz="700" spc="-2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574,</a:t>
            </a:r>
            <a:endParaRPr sz="700">
              <a:latin typeface="Dubai"/>
              <a:cs typeface="Duba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04318" y="15790671"/>
            <a:ext cx="7391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 31, Block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611.</a:t>
            </a:r>
            <a:endParaRPr sz="700">
              <a:latin typeface="Dubai"/>
              <a:cs typeface="Duba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97943" y="15882112"/>
            <a:ext cx="11531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1590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Bahrain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8"/>
              </a:rPr>
              <a:t>info@inatcorporateeurope.com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00926" y="15476728"/>
            <a:ext cx="6642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9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ENGLAND</a:t>
            </a:r>
            <a:endParaRPr sz="700">
              <a:latin typeface="Dubai"/>
              <a:cs typeface="Duba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17602" y="15577312"/>
            <a:ext cx="102996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UK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Multinational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197751" y="15680943"/>
            <a:ext cx="6699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46 Cameron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Road</a:t>
            </a:r>
            <a:endParaRPr sz="700">
              <a:latin typeface="Dubai"/>
              <a:cs typeface="Duba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147777" y="15793719"/>
            <a:ext cx="7702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Ilford,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Essex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IG3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8LF</a:t>
            </a:r>
            <a:endParaRPr sz="700">
              <a:latin typeface="Dubai"/>
              <a:cs typeface="Duba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73152" y="15891256"/>
            <a:ext cx="112014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2255">
              <a:lnSpc>
                <a:spcPct val="1057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Kingdom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9"/>
              </a:rPr>
              <a:t>info@inatukmultinational.com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17739" y="15491967"/>
            <a:ext cx="6610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5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PAKISTAN</a:t>
            </a:r>
            <a:endParaRPr sz="700">
              <a:latin typeface="Dubai"/>
              <a:cs typeface="Duba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537513" y="15592552"/>
            <a:ext cx="12204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 Pvt.</a:t>
            </a:r>
            <a:r>
              <a:rPr dirty="0" sz="700" spc="-3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ltd</a:t>
            </a:r>
            <a:endParaRPr sz="700">
              <a:latin typeface="Dubai"/>
              <a:cs typeface="Duba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811389" y="15693136"/>
            <a:ext cx="67246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283 Zeenat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Block,</a:t>
            </a:r>
            <a:endParaRPr sz="700">
              <a:latin typeface="Dubai"/>
              <a:cs typeface="Duba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659751" y="15808960"/>
            <a:ext cx="9759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Alama Iqbal Town,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Lahore,</a:t>
            </a:r>
            <a:endParaRPr sz="700">
              <a:latin typeface="Dubai"/>
              <a:cs typeface="Duba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633589" y="15900400"/>
            <a:ext cx="102870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155" marR="5080" indent="-8509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Islamic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Republic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 Pakistan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0"/>
              </a:rPr>
              <a:t>info@inatpakistan.com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36783" y="15479776"/>
            <a:ext cx="6273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10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EMIRATE</a:t>
            </a:r>
            <a:endParaRPr sz="700">
              <a:latin typeface="Dubai"/>
              <a:cs typeface="Duba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97844" y="15580360"/>
            <a:ext cx="9048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Tower, Floor</a:t>
            </a:r>
            <a:r>
              <a:rPr dirty="0" sz="700" spc="-6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8,</a:t>
            </a:r>
            <a:endParaRPr sz="700">
              <a:latin typeface="Dubai"/>
              <a:cs typeface="Duba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623270" y="15683991"/>
            <a:ext cx="47498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Office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#</a:t>
            </a:r>
            <a:r>
              <a:rPr dirty="0" sz="700" spc="-8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811</a:t>
            </a:r>
            <a:endParaRPr sz="700">
              <a:latin typeface="Dubai"/>
              <a:cs typeface="Duba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66107" y="15796767"/>
            <a:ext cx="76771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Business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Bay,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Dubai,</a:t>
            </a:r>
            <a:endParaRPr sz="700">
              <a:latin typeface="Dubai"/>
              <a:cs typeface="Duba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416894" y="15888208"/>
            <a:ext cx="86741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9209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United Arab Emirates 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fo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@in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i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rat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e</a:t>
            </a:r>
            <a:r>
              <a:rPr dirty="0" sz="700" spc="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s.</a:t>
            </a:r>
            <a:r>
              <a:rPr dirty="0" sz="700" spc="-1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c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o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  <a:hlinkClick r:id="rId11"/>
              </a:rPr>
              <a:t>m</a:t>
            </a:r>
            <a:endParaRPr sz="700">
              <a:latin typeface="Dubai"/>
              <a:cs typeface="Duba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93041" y="15491967"/>
            <a:ext cx="83311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 SAUDI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ARABIA</a:t>
            </a:r>
            <a:endParaRPr sz="700">
              <a:latin typeface="Dubai"/>
              <a:cs typeface="Duba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9191" y="15592552"/>
            <a:ext cx="14801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International Agent</a:t>
            </a:r>
            <a:r>
              <a:rPr dirty="0" sz="700" spc="-1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Establishment</a:t>
            </a:r>
            <a:endParaRPr sz="700">
              <a:latin typeface="Dubai"/>
              <a:cs typeface="Duba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04128" y="15693136"/>
            <a:ext cx="121031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PO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Box 30060, Al Khobar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31952</a:t>
            </a:r>
            <a:endParaRPr sz="700">
              <a:latin typeface="Dubai"/>
              <a:cs typeface="Duba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2703" y="15808960"/>
            <a:ext cx="65214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Eastern</a:t>
            </a:r>
            <a:r>
              <a:rPr dirty="0" sz="700" spc="-4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Province,</a:t>
            </a:r>
            <a:endParaRPr sz="700">
              <a:latin typeface="Dubai"/>
              <a:cs typeface="Duba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7765" y="15900400"/>
            <a:ext cx="92329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0" marR="5080" indent="-158750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Kingdom of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Saudi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Arabia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2"/>
              </a:rPr>
              <a:t>info@inatt.com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113026" y="15495015"/>
            <a:ext cx="7461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PHILIPPINES</a:t>
            </a:r>
            <a:endParaRPr sz="700">
              <a:latin typeface="Dubai"/>
              <a:cs typeface="Duba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48762" y="15595600"/>
            <a:ext cx="87439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Hanayap</a:t>
            </a:r>
            <a:r>
              <a:rPr dirty="0" sz="700" spc="-5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Services</a:t>
            </a:r>
            <a:endParaRPr sz="700">
              <a:latin typeface="Dubai"/>
              <a:cs typeface="Duba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211449" y="15699232"/>
            <a:ext cx="54864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Blk 30.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Lot</a:t>
            </a:r>
            <a:r>
              <a:rPr dirty="0" sz="700" spc="-7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16,</a:t>
            </a:r>
            <a:endParaRPr sz="700">
              <a:latin typeface="Dubai"/>
              <a:cs typeface="Duba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908238" y="15812008"/>
            <a:ext cx="11569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Magdalene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Ville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 Bacolod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City</a:t>
            </a:r>
            <a:endParaRPr sz="700">
              <a:latin typeface="Dubai"/>
              <a:cs typeface="Duba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024126" y="15909543"/>
            <a:ext cx="924560" cy="251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0825">
              <a:lnSpc>
                <a:spcPct val="105700"/>
              </a:lnSpc>
              <a:spcBef>
                <a:spcPts val="100"/>
              </a:spcBef>
            </a:pP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Philippines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3"/>
              </a:rPr>
              <a:t>info@inatpacificasia.com</a:t>
            </a:r>
            <a:endParaRPr sz="700">
              <a:latin typeface="Dubai"/>
              <a:cs typeface="Duba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337706" y="15482823"/>
            <a:ext cx="85407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INAT</a:t>
            </a:r>
            <a:r>
              <a:rPr dirty="0" sz="700" spc="-4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 b="1">
                <a:solidFill>
                  <a:srgbClr val="FFFFFF"/>
                </a:solidFill>
                <a:latin typeface="Dubai"/>
                <a:cs typeface="Dubai"/>
              </a:rPr>
              <a:t>NETHERLANDS</a:t>
            </a:r>
            <a:endParaRPr sz="700">
              <a:latin typeface="Dubai"/>
              <a:cs typeface="Duba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219406" y="15583408"/>
            <a:ext cx="108966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INAT Overseas Company</a:t>
            </a:r>
            <a:r>
              <a:rPr dirty="0" sz="700" spc="-5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>
                <a:solidFill>
                  <a:srgbClr val="FFFFFF"/>
                </a:solidFill>
                <a:latin typeface="Dubai"/>
                <a:cs typeface="Dubai"/>
              </a:rPr>
              <a:t>B.V.</a:t>
            </a:r>
            <a:endParaRPr sz="700">
              <a:latin typeface="Dubai"/>
              <a:cs typeface="Duba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357518" y="15687039"/>
            <a:ext cx="8134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Gustav Mahlerplein</a:t>
            </a:r>
            <a:r>
              <a:rPr dirty="0" sz="700" spc="-45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2,</a:t>
            </a:r>
            <a:endParaRPr sz="700">
              <a:latin typeface="Dubai"/>
              <a:cs typeface="Duba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351994" y="15799815"/>
            <a:ext cx="82613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1082 MA,</a:t>
            </a:r>
            <a:r>
              <a:rPr dirty="0" sz="700" spc="-60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Amsterdam</a:t>
            </a:r>
            <a:endParaRPr sz="700">
              <a:latin typeface="Dubai"/>
              <a:cs typeface="Duba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0169431" y="15891256"/>
            <a:ext cx="1191260" cy="257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0035">
              <a:lnSpc>
                <a:spcPct val="108600"/>
              </a:lnSpc>
              <a:spcBef>
                <a:spcPts val="100"/>
              </a:spcBef>
            </a:pPr>
            <a:r>
              <a:rPr dirty="0" sz="700" spc="-5">
                <a:solidFill>
                  <a:srgbClr val="FFFFFF"/>
                </a:solidFill>
                <a:latin typeface="Dubai"/>
                <a:cs typeface="Dubai"/>
              </a:rPr>
              <a:t>The Netherlands  </a:t>
            </a:r>
            <a:r>
              <a:rPr dirty="0" sz="700" spc="-5">
                <a:solidFill>
                  <a:srgbClr val="FFFFFF"/>
                </a:solidFill>
                <a:latin typeface="Dubai"/>
                <a:cs typeface="Dubai"/>
                <a:hlinkClick r:id="rId14"/>
              </a:rPr>
              <a:t>info@inatoverseascompany.com</a:t>
            </a:r>
            <a:endParaRPr sz="700">
              <a:latin typeface="Dubai"/>
              <a:cs typeface="Dubai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666809" y="11999403"/>
            <a:ext cx="11525250" cy="3338195"/>
            <a:chOff x="666809" y="11999403"/>
            <a:chExt cx="11525250" cy="3338195"/>
          </a:xfrm>
        </p:grpSpPr>
        <p:sp>
          <p:nvSpPr>
            <p:cNvPr id="56" name="object 56"/>
            <p:cNvSpPr/>
            <p:nvPr/>
          </p:nvSpPr>
          <p:spPr>
            <a:xfrm>
              <a:off x="666809" y="14865169"/>
              <a:ext cx="449264" cy="44926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3980747" y="14888013"/>
              <a:ext cx="449266" cy="449266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5617903" y="14887808"/>
              <a:ext cx="449265" cy="449264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/>
            <p:cNvSpPr/>
            <p:nvPr/>
          </p:nvSpPr>
          <p:spPr>
            <a:xfrm>
              <a:off x="7261456" y="14879261"/>
              <a:ext cx="449265" cy="449264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/>
            <p:cNvSpPr/>
            <p:nvPr/>
          </p:nvSpPr>
          <p:spPr>
            <a:xfrm>
              <a:off x="8929449" y="14884777"/>
              <a:ext cx="449265" cy="449264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/>
            <p:cNvSpPr/>
            <p:nvPr/>
          </p:nvSpPr>
          <p:spPr>
            <a:xfrm>
              <a:off x="10556777" y="14886418"/>
              <a:ext cx="449265" cy="449265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/>
            <p:cNvSpPr/>
            <p:nvPr/>
          </p:nvSpPr>
          <p:spPr>
            <a:xfrm>
              <a:off x="2322582" y="14888015"/>
              <a:ext cx="449265" cy="449264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/>
            <p:cNvSpPr/>
            <p:nvPr/>
          </p:nvSpPr>
          <p:spPr>
            <a:xfrm>
              <a:off x="9527663" y="11999403"/>
              <a:ext cx="2664336" cy="2799999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/>
            <p:cNvSpPr/>
            <p:nvPr/>
          </p:nvSpPr>
          <p:spPr>
            <a:xfrm>
              <a:off x="9942296" y="14201943"/>
              <a:ext cx="2007870" cy="506730"/>
            </a:xfrm>
            <a:custGeom>
              <a:avLst/>
              <a:gdLst/>
              <a:ahLst/>
              <a:cxnLst/>
              <a:rect l="l" t="t" r="r" b="b"/>
              <a:pathLst>
                <a:path w="2007870" h="506730">
                  <a:moveTo>
                    <a:pt x="1923251" y="0"/>
                  </a:moveTo>
                  <a:lnTo>
                    <a:pt x="84364" y="0"/>
                  </a:lnTo>
                  <a:lnTo>
                    <a:pt x="51526" y="6629"/>
                  </a:lnTo>
                  <a:lnTo>
                    <a:pt x="24709" y="24709"/>
                  </a:lnTo>
                  <a:lnTo>
                    <a:pt x="6629" y="51526"/>
                  </a:lnTo>
                  <a:lnTo>
                    <a:pt x="0" y="84364"/>
                  </a:lnTo>
                  <a:lnTo>
                    <a:pt x="0" y="421813"/>
                  </a:lnTo>
                  <a:lnTo>
                    <a:pt x="6629" y="454652"/>
                  </a:lnTo>
                  <a:lnTo>
                    <a:pt x="24709" y="481469"/>
                  </a:lnTo>
                  <a:lnTo>
                    <a:pt x="51526" y="499549"/>
                  </a:lnTo>
                  <a:lnTo>
                    <a:pt x="84364" y="506178"/>
                  </a:lnTo>
                  <a:lnTo>
                    <a:pt x="1923251" y="506178"/>
                  </a:lnTo>
                  <a:lnTo>
                    <a:pt x="1956089" y="499549"/>
                  </a:lnTo>
                  <a:lnTo>
                    <a:pt x="1982905" y="481469"/>
                  </a:lnTo>
                  <a:lnTo>
                    <a:pt x="2000984" y="454652"/>
                  </a:lnTo>
                  <a:lnTo>
                    <a:pt x="2007614" y="421813"/>
                  </a:lnTo>
                  <a:lnTo>
                    <a:pt x="2007614" y="84364"/>
                  </a:lnTo>
                  <a:lnTo>
                    <a:pt x="2000984" y="51526"/>
                  </a:lnTo>
                  <a:lnTo>
                    <a:pt x="1982905" y="24709"/>
                  </a:lnTo>
                  <a:lnTo>
                    <a:pt x="1956089" y="6629"/>
                  </a:lnTo>
                  <a:lnTo>
                    <a:pt x="192325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5" name="object 65"/>
          <p:cNvSpPr txBox="1"/>
          <p:nvPr/>
        </p:nvSpPr>
        <p:spPr>
          <a:xfrm>
            <a:off x="9943413" y="14181835"/>
            <a:ext cx="196913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solidFill>
                  <a:srgbClr val="FFFFFF"/>
                </a:solidFill>
                <a:latin typeface="Dubai"/>
                <a:cs typeface="Dubai"/>
              </a:rPr>
              <a:t>INAT </a:t>
            </a:r>
            <a:r>
              <a:rPr dirty="0" sz="1200" spc="-5" b="1">
                <a:solidFill>
                  <a:srgbClr val="FFFFFF"/>
                </a:solidFill>
                <a:latin typeface="Dubai"/>
                <a:cs typeface="Dubai"/>
              </a:rPr>
              <a:t>GROUP </a:t>
            </a:r>
            <a:r>
              <a:rPr dirty="0" sz="1200" b="1">
                <a:solidFill>
                  <a:srgbClr val="FFFFFF"/>
                </a:solidFill>
                <a:latin typeface="Dubai"/>
                <a:cs typeface="Dubai"/>
              </a:rPr>
              <a:t>OF</a:t>
            </a:r>
            <a:r>
              <a:rPr dirty="0" sz="1200" spc="-3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200" spc="-15" b="1">
                <a:solidFill>
                  <a:srgbClr val="FFFFFF"/>
                </a:solidFill>
                <a:latin typeface="Dubai"/>
                <a:cs typeface="Dubai"/>
              </a:rPr>
              <a:t>COMPANIES</a:t>
            </a:r>
            <a:endParaRPr sz="1200">
              <a:latin typeface="Dubai"/>
              <a:cs typeface="Dubai"/>
            </a:endParaRPr>
          </a:p>
          <a:p>
            <a:pPr algn="ctr" marL="12700" marR="5080">
              <a:lnSpc>
                <a:spcPts val="1300"/>
              </a:lnSpc>
              <a:spcBef>
                <a:spcPts val="65"/>
              </a:spcBef>
            </a:pP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  <a:hlinkClick r:id="rId23"/>
              </a:rPr>
              <a:t>www.inatgroupofcompanies.com </a:t>
            </a:r>
            <a:r>
              <a:rPr dirty="0" sz="1100" spc="-5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Since</a:t>
            </a:r>
            <a:r>
              <a:rPr dirty="0" sz="1100" spc="-10" b="1">
                <a:solidFill>
                  <a:srgbClr val="FFFFFF"/>
                </a:solidFill>
                <a:latin typeface="Dubai"/>
                <a:cs typeface="Dubai"/>
              </a:rPr>
              <a:t> </a:t>
            </a:r>
            <a:r>
              <a:rPr dirty="0" sz="1100" b="1">
                <a:solidFill>
                  <a:srgbClr val="FFFFFF"/>
                </a:solidFill>
                <a:latin typeface="Dubai"/>
                <a:cs typeface="Dubai"/>
              </a:rPr>
              <a:t>1974</a:t>
            </a:r>
            <a:endParaRPr sz="11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180" y="8070595"/>
            <a:ext cx="11852275" cy="799338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2705">
              <a:lnSpc>
                <a:spcPct val="100600"/>
              </a:lnSpc>
              <a:spcBef>
                <a:spcPts val="85"/>
              </a:spcBef>
            </a:pPr>
            <a:r>
              <a:rPr dirty="0" sz="1800" spc="-20">
                <a:latin typeface="Dubai"/>
                <a:cs typeface="Dubai"/>
              </a:rPr>
              <a:t>Web </a:t>
            </a:r>
            <a:r>
              <a:rPr dirty="0" sz="1800" spc="-5">
                <a:latin typeface="Dubai"/>
                <a:cs typeface="Dubai"/>
              </a:rPr>
              <a:t>Based </a:t>
            </a:r>
            <a:r>
              <a:rPr dirty="0" sz="1800">
                <a:latin typeface="Dubai"/>
                <a:cs typeface="Dubai"/>
              </a:rPr>
              <a:t>Solutions: </a:t>
            </a:r>
            <a:r>
              <a:rPr dirty="0" sz="1800" spc="-30">
                <a:latin typeface="Dubai"/>
                <a:cs typeface="Dubai"/>
              </a:rPr>
              <a:t>We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5">
                <a:latin typeface="Dubai"/>
                <a:cs typeface="Dubai"/>
              </a:rPr>
              <a:t>offering </a:t>
            </a:r>
            <a:r>
              <a:rPr dirty="0" sz="1800" spc="-10">
                <a:latin typeface="Dubai"/>
                <a:cs typeface="Dubai"/>
              </a:rPr>
              <a:t>smooth </a:t>
            </a:r>
            <a:r>
              <a:rPr dirty="0" sz="1800" spc="-5">
                <a:latin typeface="Dubai"/>
                <a:cs typeface="Dubai"/>
              </a:rPr>
              <a:t>and seamless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 spc="-5">
                <a:latin typeface="Dubai"/>
                <a:cs typeface="Dubai"/>
              </a:rPr>
              <a:t>of web-based </a:t>
            </a:r>
            <a:r>
              <a:rPr dirty="0" sz="1800">
                <a:latin typeface="Dubai"/>
                <a:cs typeface="Dubai"/>
              </a:rPr>
              <a:t>solutions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add </a:t>
            </a:r>
            <a:r>
              <a:rPr dirty="0" sz="1800">
                <a:latin typeface="Dubai"/>
                <a:cs typeface="Dubai"/>
              </a:rPr>
              <a:t>crisp </a:t>
            </a:r>
            <a:r>
              <a:rPr dirty="0" sz="1800" spc="-15">
                <a:latin typeface="Dubai"/>
                <a:cs typeface="Dubai"/>
              </a:rPr>
              <a:t>factor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your online  presence.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developers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>
                <a:latin typeface="Dubai"/>
                <a:cs typeface="Dubai"/>
              </a:rPr>
              <a:t>skilled </a:t>
            </a:r>
            <a:r>
              <a:rPr dirty="0" sz="1800" spc="-5">
                <a:latin typeface="Dubai"/>
                <a:cs typeface="Dubai"/>
              </a:rPr>
              <a:t>enough </a:t>
            </a:r>
            <a:r>
              <a:rPr dirty="0" sz="1800" spc="-10">
                <a:latin typeface="Dubai"/>
                <a:cs typeface="Dubai"/>
              </a:rPr>
              <a:t>to meet </a:t>
            </a:r>
            <a:r>
              <a:rPr dirty="0" sz="1800" spc="-5">
                <a:latin typeface="Dubai"/>
                <a:cs typeface="Dubai"/>
              </a:rPr>
              <a:t>your </a:t>
            </a:r>
            <a:r>
              <a:rPr dirty="0" sz="1800" spc="-10">
                <a:latin typeface="Dubai"/>
                <a:cs typeface="Dubai"/>
              </a:rPr>
              <a:t>expectations </a:t>
            </a:r>
            <a:r>
              <a:rPr dirty="0" sz="1800" spc="-5">
                <a:latin typeface="Dubai"/>
                <a:cs typeface="Dubai"/>
              </a:rPr>
              <a:t>with </a:t>
            </a:r>
            <a:r>
              <a:rPr dirty="0" sz="1800" spc="-15">
                <a:latin typeface="Dubai"/>
                <a:cs typeface="Dubai"/>
              </a:rPr>
              <a:t>regards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15">
                <a:latin typeface="Dubai"/>
                <a:cs typeface="Dubai"/>
              </a:rPr>
              <a:t>generate more </a:t>
            </a:r>
            <a:r>
              <a:rPr dirty="0" sz="1800" spc="-5">
                <a:latin typeface="Dubai"/>
                <a:cs typeface="Dubai"/>
              </a:rPr>
              <a:t>leads and </a:t>
            </a:r>
            <a:r>
              <a:rPr dirty="0" sz="1800">
                <a:latin typeface="Dubai"/>
                <a:cs typeface="Dubai"/>
              </a:rPr>
              <a:t>sales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your  </a:t>
            </a:r>
            <a:r>
              <a:rPr dirty="0" sz="1800">
                <a:latin typeface="Dubai"/>
                <a:cs typeface="Dubai"/>
              </a:rPr>
              <a:t>business. </a:t>
            </a:r>
            <a:r>
              <a:rPr dirty="0" sz="1800" spc="-20">
                <a:latin typeface="Dubai"/>
                <a:cs typeface="Dubai"/>
              </a:rPr>
              <a:t>Rate </a:t>
            </a:r>
            <a:r>
              <a:rPr dirty="0" sz="1800" spc="-5">
                <a:latin typeface="Dubai"/>
                <a:cs typeface="Dubai"/>
              </a:rPr>
              <a:t>on </a:t>
            </a:r>
            <a:r>
              <a:rPr dirty="0" sz="1800" spc="-15">
                <a:latin typeface="Dubai"/>
                <a:cs typeface="Dubai"/>
              </a:rPr>
              <a:t>Investment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5">
                <a:latin typeface="Dubai"/>
                <a:cs typeface="Dubai"/>
              </a:rPr>
              <a:t>an </a:t>
            </a:r>
            <a:r>
              <a:rPr dirty="0" sz="1800" spc="-10">
                <a:latin typeface="Dubai"/>
                <a:cs typeface="Dubai"/>
              </a:rPr>
              <a:t>important </a:t>
            </a:r>
            <a:r>
              <a:rPr dirty="0" sz="1800" spc="-15">
                <a:latin typeface="Dubai"/>
                <a:cs typeface="Dubai"/>
              </a:rPr>
              <a:t>matter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all </a:t>
            </a:r>
            <a:r>
              <a:rPr dirty="0" sz="1800">
                <a:latin typeface="Dubai"/>
                <a:cs typeface="Dubai"/>
              </a:rPr>
              <a:t>businesses, </a:t>
            </a:r>
            <a:r>
              <a:rPr dirty="0" sz="1800" spc="-15">
                <a:latin typeface="Dubai"/>
                <a:cs typeface="Dubai"/>
              </a:rPr>
              <a:t>we </a:t>
            </a:r>
            <a:r>
              <a:rPr dirty="0" sz="1800" spc="-10">
                <a:latin typeface="Dubai"/>
                <a:cs typeface="Dubai"/>
              </a:rPr>
              <a:t>know </a:t>
            </a:r>
            <a:r>
              <a:rPr dirty="0" sz="1800">
                <a:latin typeface="Dubai"/>
                <a:cs typeface="Dubai"/>
              </a:rPr>
              <a:t>it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state-of-the-art </a:t>
            </a:r>
            <a:r>
              <a:rPr dirty="0" sz="1800" spc="-5">
                <a:latin typeface="Dubai"/>
                <a:cs typeface="Dubai"/>
              </a:rPr>
              <a:t>developers </a:t>
            </a:r>
            <a:r>
              <a:rPr dirty="0" sz="1800" spc="-15">
                <a:latin typeface="Dubai"/>
                <a:cs typeface="Dubai"/>
              </a:rPr>
              <a:t>are  </a:t>
            </a:r>
            <a:r>
              <a:rPr dirty="0" sz="1800" spc="-5">
                <a:latin typeface="Dubai"/>
                <a:cs typeface="Dubai"/>
              </a:rPr>
              <a:t>offering </a:t>
            </a:r>
            <a:r>
              <a:rPr dirty="0" sz="1800" spc="-10">
                <a:latin typeface="Dubai"/>
                <a:cs typeface="Dubai"/>
              </a:rPr>
              <a:t>top notch </a:t>
            </a:r>
            <a:r>
              <a:rPr dirty="0" sz="1800" spc="-5">
                <a:latin typeface="Dubai"/>
                <a:cs typeface="Dubai"/>
              </a:rPr>
              <a:t>web-based </a:t>
            </a:r>
            <a:r>
              <a:rPr dirty="0" sz="1800">
                <a:latin typeface="Dubai"/>
                <a:cs typeface="Dubai"/>
              </a:rPr>
              <a:t>services </a:t>
            </a:r>
            <a:r>
              <a:rPr dirty="0" sz="1800" spc="-5">
                <a:latin typeface="Dubai"/>
                <a:cs typeface="Dubai"/>
              </a:rPr>
              <a:t>on </a:t>
            </a:r>
            <a:r>
              <a:rPr dirty="0" sz="1800" spc="-10">
                <a:latin typeface="Dubai"/>
                <a:cs typeface="Dubai"/>
              </a:rPr>
              <a:t>different </a:t>
            </a:r>
            <a:r>
              <a:rPr dirty="0" sz="1800" spc="-5">
                <a:latin typeface="Dubai"/>
                <a:cs typeface="Dubai"/>
              </a:rPr>
              <a:t>scales because </a:t>
            </a:r>
            <a:r>
              <a:rPr dirty="0" sz="1800" spc="-15">
                <a:latin typeface="Dubai"/>
                <a:cs typeface="Dubai"/>
              </a:rPr>
              <a:t>we </a:t>
            </a:r>
            <a:r>
              <a:rPr dirty="0" sz="1800" spc="-10">
                <a:latin typeface="Dubai"/>
                <a:cs typeface="Dubai"/>
              </a:rPr>
              <a:t>know how to </a:t>
            </a:r>
            <a:r>
              <a:rPr dirty="0" sz="1800" spc="-5">
                <a:latin typeface="Dubai"/>
                <a:cs typeface="Dubai"/>
              </a:rPr>
              <a:t>exploit the </a:t>
            </a:r>
            <a:r>
              <a:rPr dirty="0" sz="1800" spc="-10">
                <a:latin typeface="Dubai"/>
                <a:cs typeface="Dubai"/>
              </a:rPr>
              <a:t>powers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10">
                <a:latin typeface="Dubai"/>
                <a:cs typeface="Dubai"/>
              </a:rPr>
              <a:t>different </a:t>
            </a:r>
            <a:r>
              <a:rPr dirty="0" sz="1800" spc="-5">
                <a:latin typeface="Dubai"/>
                <a:cs typeface="Dubai"/>
              </a:rPr>
              <a:t>technologies.  </a:t>
            </a:r>
            <a:r>
              <a:rPr dirty="0" sz="1800" spc="-30">
                <a:latin typeface="Dubai"/>
                <a:cs typeface="Dubai"/>
              </a:rPr>
              <a:t>We </a:t>
            </a:r>
            <a:r>
              <a:rPr dirty="0" sz="1800" spc="-15">
                <a:latin typeface="Dubai"/>
                <a:cs typeface="Dubai"/>
              </a:rPr>
              <a:t>make </a:t>
            </a:r>
            <a:r>
              <a:rPr dirty="0" sz="1800" spc="-10">
                <a:latin typeface="Dubai"/>
                <a:cs typeface="Dubai"/>
              </a:rPr>
              <a:t>sure that </a:t>
            </a:r>
            <a:r>
              <a:rPr dirty="0" sz="1800" spc="-5">
                <a:latin typeface="Dubai"/>
                <a:cs typeface="Dubai"/>
              </a:rPr>
              <a:t>your </a:t>
            </a:r>
            <a:r>
              <a:rPr dirty="0" sz="1800" spc="-10">
                <a:latin typeface="Dubai"/>
                <a:cs typeface="Dubai"/>
              </a:rPr>
              <a:t>website works </a:t>
            </a:r>
            <a:r>
              <a:rPr dirty="0" sz="1800" spc="-5">
                <a:latin typeface="Dubai"/>
                <a:cs typeface="Dubai"/>
              </a:rPr>
              <a:t>'responsively' on </a:t>
            </a:r>
            <a:r>
              <a:rPr dirty="0" sz="1800">
                <a:latin typeface="Dubai"/>
                <a:cs typeface="Dubai"/>
              </a:rPr>
              <a:t>all</a:t>
            </a:r>
            <a:r>
              <a:rPr dirty="0" sz="1800" spc="15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devices.</a:t>
            </a:r>
            <a:endParaRPr sz="1800">
              <a:latin typeface="Dubai"/>
              <a:cs typeface="Dubai"/>
            </a:endParaRPr>
          </a:p>
          <a:p>
            <a:pPr marL="12700" marR="52069">
              <a:lnSpc>
                <a:spcPct val="99400"/>
              </a:lnSpc>
              <a:spcBef>
                <a:spcPts val="2150"/>
              </a:spcBef>
            </a:pPr>
            <a:r>
              <a:rPr dirty="0" sz="1800" spc="-15">
                <a:latin typeface="Dubai"/>
                <a:cs typeface="Dubai"/>
              </a:rPr>
              <a:t>"We are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reliable partner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companies who consider outsourcing </a:t>
            </a:r>
            <a:r>
              <a:rPr dirty="0" sz="1800" spc="-10">
                <a:latin typeface="Dubai"/>
                <a:cs typeface="Dubai"/>
              </a:rPr>
              <a:t>web development. </a:t>
            </a:r>
            <a:r>
              <a:rPr dirty="0" sz="1800" spc="-5">
                <a:latin typeface="Dubai"/>
                <a:cs typeface="Dubai"/>
              </a:rPr>
              <a:t>As </a:t>
            </a:r>
            <a:r>
              <a:rPr dirty="0" sz="1800">
                <a:latin typeface="Dubai"/>
                <a:cs typeface="Dubai"/>
              </a:rPr>
              <a:t>a solid firm </a:t>
            </a:r>
            <a:r>
              <a:rPr dirty="0" sz="1800" spc="-5">
                <a:latin typeface="Dubai"/>
                <a:cs typeface="Dubai"/>
              </a:rPr>
              <a:t>with </a:t>
            </a:r>
            <a:r>
              <a:rPr dirty="0" sz="1800">
                <a:latin typeface="Dubai"/>
                <a:cs typeface="Dubai"/>
              </a:rPr>
              <a:t>10 </a:t>
            </a:r>
            <a:r>
              <a:rPr dirty="0" sz="1800" spc="-5">
                <a:latin typeface="Dubai"/>
                <a:cs typeface="Dubai"/>
              </a:rPr>
              <a:t>years of </a:t>
            </a:r>
            <a:r>
              <a:rPr dirty="0" sz="1800" spc="-15">
                <a:latin typeface="Dubai"/>
                <a:cs typeface="Dubai"/>
              </a:rPr>
              <a:t>extensive  </a:t>
            </a:r>
            <a:r>
              <a:rPr dirty="0" sz="1800" spc="-5">
                <a:latin typeface="Dubai"/>
                <a:cs typeface="Dubai"/>
              </a:rPr>
              <a:t>experience </a:t>
            </a:r>
            <a:r>
              <a:rPr dirty="0" sz="1800">
                <a:latin typeface="Dubai"/>
                <a:cs typeface="Dubai"/>
              </a:rPr>
              <a:t>within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>
                <a:latin typeface="Dubai"/>
                <a:cs typeface="Dubai"/>
              </a:rPr>
              <a:t>global </a:t>
            </a:r>
            <a:r>
              <a:rPr dirty="0" sz="1800" spc="-10">
                <a:latin typeface="Dubai"/>
                <a:cs typeface="Dubai"/>
              </a:rPr>
              <a:t>marketplace, </a:t>
            </a:r>
            <a:r>
              <a:rPr dirty="0" sz="1800">
                <a:latin typeface="Dubai"/>
                <a:cs typeface="Dubai"/>
              </a:rPr>
              <a:t>ability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offer best turnaround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your projects. </a:t>
            </a:r>
            <a:r>
              <a:rPr dirty="0" sz="1800" spc="-30">
                <a:latin typeface="Dubai"/>
                <a:cs typeface="Dubai"/>
              </a:rPr>
              <a:t>We </a:t>
            </a:r>
            <a:r>
              <a:rPr dirty="0" sz="1800" spc="-15">
                <a:latin typeface="Dubai"/>
                <a:cs typeface="Dubai"/>
              </a:rPr>
              <a:t>take care </a:t>
            </a:r>
            <a:r>
              <a:rPr dirty="0" sz="1800">
                <a:latin typeface="Dubai"/>
                <a:cs typeface="Dubai"/>
              </a:rPr>
              <a:t>of </a:t>
            </a:r>
            <a:r>
              <a:rPr dirty="0" sz="1800" spc="-5">
                <a:latin typeface="Dubai"/>
                <a:cs typeface="Dubai"/>
              </a:rPr>
              <a:t>your </a:t>
            </a:r>
            <a:r>
              <a:rPr dirty="0" sz="1800">
                <a:latin typeface="Dubai"/>
                <a:cs typeface="Dubai"/>
              </a:rPr>
              <a:t>business &amp;  </a:t>
            </a:r>
            <a:r>
              <a:rPr dirty="0" sz="1800" spc="-10">
                <a:latin typeface="Dubai"/>
                <a:cs typeface="Dubai"/>
              </a:rPr>
              <a:t>marketing </a:t>
            </a:r>
            <a:r>
              <a:rPr dirty="0" sz="1800" spc="-5">
                <a:latin typeface="Dubai"/>
                <a:cs typeface="Dubai"/>
              </a:rPr>
              <a:t>goals </a:t>
            </a:r>
            <a:r>
              <a:rPr dirty="0" sz="1800" spc="-10">
                <a:latin typeface="Dubai"/>
                <a:cs typeface="Dubai"/>
              </a:rPr>
              <a:t>through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5">
                <a:latin typeface="Dubai"/>
                <a:cs typeface="Dubai"/>
              </a:rPr>
              <a:t>innovative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competitive </a:t>
            </a:r>
            <a:r>
              <a:rPr dirty="0" sz="1800">
                <a:latin typeface="Dubai"/>
                <a:cs typeface="Dubai"/>
              </a:rPr>
              <a:t>business</a:t>
            </a:r>
            <a:r>
              <a:rPr dirty="0" sz="1800" spc="105">
                <a:latin typeface="Dubai"/>
                <a:cs typeface="Dubai"/>
              </a:rPr>
              <a:t> </a:t>
            </a:r>
            <a:r>
              <a:rPr dirty="0" sz="1800" spc="-10">
                <a:latin typeface="Dubai"/>
                <a:cs typeface="Dubai"/>
              </a:rPr>
              <a:t>solutions."</a:t>
            </a:r>
            <a:endParaRPr sz="1800">
              <a:latin typeface="Dubai"/>
              <a:cs typeface="Dubai"/>
            </a:endParaRPr>
          </a:p>
          <a:p>
            <a:pPr marL="12700" marR="6985">
              <a:lnSpc>
                <a:spcPct val="100600"/>
              </a:lnSpc>
              <a:spcBef>
                <a:spcPts val="2145"/>
              </a:spcBef>
            </a:pP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10">
                <a:latin typeface="Dubai"/>
                <a:cs typeface="Dubai"/>
              </a:rPr>
              <a:t>you </a:t>
            </a:r>
            <a:r>
              <a:rPr dirty="0" sz="1800" spc="-5">
                <a:latin typeface="Dubai"/>
                <a:cs typeface="Dubai"/>
              </a:rPr>
              <a:t>looking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reliable and </a:t>
            </a:r>
            <a:r>
              <a:rPr dirty="0" sz="1800" spc="-10">
                <a:latin typeface="Dubai"/>
                <a:cs typeface="Dubai"/>
              </a:rPr>
              <a:t>competitive </a:t>
            </a:r>
            <a:r>
              <a:rPr dirty="0" sz="1800" spc="-20">
                <a:latin typeface="Dubai"/>
                <a:cs typeface="Dubai"/>
              </a:rPr>
              <a:t>Web </a:t>
            </a:r>
            <a:r>
              <a:rPr dirty="0" sz="1800" spc="-10">
                <a:latin typeface="Dubai"/>
                <a:cs typeface="Dubai"/>
              </a:rPr>
              <a:t>Development </a:t>
            </a:r>
            <a:r>
              <a:rPr dirty="0" sz="1800">
                <a:latin typeface="Dubai"/>
                <a:cs typeface="Dubai"/>
              </a:rPr>
              <a:t>Services? That's a </a:t>
            </a:r>
            <a:r>
              <a:rPr dirty="0" sz="1800" spc="-15">
                <a:latin typeface="Dubai"/>
                <a:cs typeface="Dubai"/>
              </a:rPr>
              <a:t>great </a:t>
            </a:r>
            <a:r>
              <a:rPr dirty="0" sz="1800" spc="-5">
                <a:latin typeface="Dubai"/>
                <a:cs typeface="Dubai"/>
              </a:rPr>
              <a:t>idea! </a:t>
            </a:r>
            <a:r>
              <a:rPr dirty="0" sz="1800" spc="-10">
                <a:latin typeface="Dubai"/>
                <a:cs typeface="Dubai"/>
              </a:rPr>
              <a:t>Why? </a:t>
            </a:r>
            <a:r>
              <a:rPr dirty="0" sz="1800" spc="-5">
                <a:latin typeface="Dubai"/>
                <a:cs typeface="Dubai"/>
              </a:rPr>
              <a:t>Because </a:t>
            </a:r>
            <a:r>
              <a:rPr dirty="0" sz="1800" spc="-15">
                <a:latin typeface="Dubai"/>
                <a:cs typeface="Dubai"/>
              </a:rPr>
              <a:t>we are </a:t>
            </a:r>
            <a:r>
              <a:rPr dirty="0" sz="1800" spc="-5">
                <a:latin typeface="Dubai"/>
                <a:cs typeface="Dubai"/>
              </a:rPr>
              <a:t>offering 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quality services in </a:t>
            </a:r>
            <a:r>
              <a:rPr dirty="0" sz="1800" spc="-15">
                <a:latin typeface="Dubai"/>
                <a:cs typeface="Dubai"/>
              </a:rPr>
              <a:t>areas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 spc="-20">
                <a:latin typeface="Dubai"/>
                <a:cs typeface="Dubai"/>
              </a:rPr>
              <a:t>Web </a:t>
            </a:r>
            <a:r>
              <a:rPr dirty="0" sz="1800" spc="-10">
                <a:latin typeface="Dubai"/>
                <a:cs typeface="Dubai"/>
              </a:rPr>
              <a:t>Development, Internet </a:t>
            </a:r>
            <a:r>
              <a:rPr dirty="0" sz="1800" spc="-5">
                <a:latin typeface="Dubai"/>
                <a:cs typeface="Dubai"/>
              </a:rPr>
              <a:t>Marketing, </a:t>
            </a:r>
            <a:r>
              <a:rPr dirty="0" sz="1800" spc="-10">
                <a:latin typeface="Dubai"/>
                <a:cs typeface="Dubai"/>
              </a:rPr>
              <a:t>Brand Recognition, </a:t>
            </a:r>
            <a:r>
              <a:rPr dirty="0" sz="1800" spc="-5">
                <a:latin typeface="Dubai"/>
                <a:cs typeface="Dubai"/>
              </a:rPr>
              <a:t>Graphic </a:t>
            </a:r>
            <a:r>
              <a:rPr dirty="0" sz="1800">
                <a:latin typeface="Dubai"/>
                <a:cs typeface="Dubai"/>
              </a:rPr>
              <a:t>Designing, </a:t>
            </a:r>
            <a:r>
              <a:rPr dirty="0" sz="1800" spc="-5">
                <a:latin typeface="Dubai"/>
                <a:cs typeface="Dubai"/>
              </a:rPr>
              <a:t>App  </a:t>
            </a:r>
            <a:r>
              <a:rPr dirty="0" sz="1800" spc="-10">
                <a:latin typeface="Dubai"/>
                <a:cs typeface="Dubai"/>
              </a:rPr>
              <a:t>Development, </a:t>
            </a:r>
            <a:r>
              <a:rPr dirty="0" sz="1800" spc="-5">
                <a:latin typeface="Dubai"/>
                <a:cs typeface="Dubai"/>
              </a:rPr>
              <a:t>Social </a:t>
            </a:r>
            <a:r>
              <a:rPr dirty="0" sz="1800">
                <a:latin typeface="Dubai"/>
                <a:cs typeface="Dubai"/>
              </a:rPr>
              <a:t>Media </a:t>
            </a:r>
            <a:r>
              <a:rPr dirty="0" sz="1800" spc="-5">
                <a:latin typeface="Dubai"/>
                <a:cs typeface="Dubai"/>
              </a:rPr>
              <a:t>Optimization, </a:t>
            </a:r>
            <a:r>
              <a:rPr dirty="0" sz="1800">
                <a:latin typeface="Dubai"/>
                <a:cs typeface="Dubai"/>
              </a:rPr>
              <a:t>ERP </a:t>
            </a:r>
            <a:r>
              <a:rPr dirty="0" sz="1800" spc="-5">
                <a:latin typeface="Dubai"/>
                <a:cs typeface="Dubai"/>
              </a:rPr>
              <a:t>Solutions and </a:t>
            </a:r>
            <a:r>
              <a:rPr dirty="0" sz="1800" spc="-10">
                <a:latin typeface="Dubai"/>
                <a:cs typeface="Dubai"/>
              </a:rPr>
              <a:t>Software Development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10">
                <a:latin typeface="Dubai"/>
                <a:cs typeface="Dubai"/>
              </a:rPr>
              <a:t>meet </a:t>
            </a:r>
            <a:r>
              <a:rPr dirty="0" sz="1800" spc="-5">
                <a:latin typeface="Dubai"/>
                <a:cs typeface="Dubai"/>
              </a:rPr>
              <a:t>your expectations. </a:t>
            </a:r>
            <a:r>
              <a:rPr dirty="0" sz="1800">
                <a:latin typeface="Dubai"/>
                <a:cs typeface="Dubai"/>
              </a:rPr>
              <a:t>But </a:t>
            </a:r>
            <a:r>
              <a:rPr dirty="0" sz="1800" spc="-10">
                <a:latin typeface="Dubai"/>
                <a:cs typeface="Dubai"/>
              </a:rPr>
              <a:t>you already  knew </a:t>
            </a:r>
            <a:r>
              <a:rPr dirty="0" sz="1800" spc="-5">
                <a:latin typeface="Dubai"/>
                <a:cs typeface="Dubai"/>
              </a:rPr>
              <a:t>that. </a:t>
            </a:r>
            <a:r>
              <a:rPr dirty="0" sz="1800">
                <a:latin typeface="Dubai"/>
                <a:cs typeface="Dubai"/>
              </a:rPr>
              <a:t>That's </a:t>
            </a:r>
            <a:r>
              <a:rPr dirty="0" sz="1800" spc="-10">
                <a:latin typeface="Dubai"/>
                <a:cs typeface="Dubai"/>
              </a:rPr>
              <a:t>why you're here, </a:t>
            </a:r>
            <a:r>
              <a:rPr dirty="0" sz="1800" spc="10">
                <a:latin typeface="Dubai"/>
                <a:cs typeface="Dubai"/>
              </a:rPr>
              <a:t>isn't </a:t>
            </a:r>
            <a:r>
              <a:rPr dirty="0" sz="1800">
                <a:latin typeface="Dubai"/>
                <a:cs typeface="Dubai"/>
              </a:rPr>
              <a:t>it? </a:t>
            </a:r>
            <a:r>
              <a:rPr dirty="0" sz="1800" spc="-20">
                <a:latin typeface="Dubai"/>
                <a:cs typeface="Dubai"/>
              </a:rPr>
              <a:t>We're </a:t>
            </a:r>
            <a:r>
              <a:rPr dirty="0" sz="1800" spc="-10">
                <a:latin typeface="Dubai"/>
                <a:cs typeface="Dubai"/>
              </a:rPr>
              <a:t>more inexpensive </a:t>
            </a:r>
            <a:r>
              <a:rPr dirty="0" sz="1800" spc="-5">
                <a:latin typeface="Dubai"/>
                <a:cs typeface="Dubai"/>
              </a:rPr>
              <a:t>than others, </a:t>
            </a:r>
            <a:r>
              <a:rPr dirty="0" sz="1800" spc="-10">
                <a:latin typeface="Dubai"/>
                <a:cs typeface="Dubai"/>
              </a:rPr>
              <a:t>providing </a:t>
            </a:r>
            <a:r>
              <a:rPr dirty="0" sz="1800" spc="-5">
                <a:latin typeface="Dubai"/>
                <a:cs typeface="Dubai"/>
              </a:rPr>
              <a:t>high-quality </a:t>
            </a:r>
            <a:r>
              <a:rPr dirty="0" sz="1800">
                <a:latin typeface="Dubai"/>
                <a:cs typeface="Dubai"/>
              </a:rPr>
              <a:t>solutions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>
                <a:latin typeface="Dubai"/>
                <a:cs typeface="Dubai"/>
              </a:rPr>
              <a:t>less </a:t>
            </a:r>
            <a:r>
              <a:rPr dirty="0" sz="1800" spc="-15">
                <a:latin typeface="Dubai"/>
                <a:cs typeface="Dubai"/>
              </a:rPr>
              <a:t>money.  </a:t>
            </a:r>
            <a:r>
              <a:rPr dirty="0" sz="1800" spc="-35">
                <a:latin typeface="Dubai"/>
                <a:cs typeface="Dubai"/>
              </a:rPr>
              <a:t>Want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check out just </a:t>
            </a:r>
            <a:r>
              <a:rPr dirty="0" sz="1800" spc="-10">
                <a:latin typeface="Dubai"/>
                <a:cs typeface="Dubai"/>
              </a:rPr>
              <a:t>how </a:t>
            </a:r>
            <a:r>
              <a:rPr dirty="0" sz="1800" spc="-5">
                <a:latin typeface="Dubai"/>
                <a:cs typeface="Dubai"/>
              </a:rPr>
              <a:t>smart and </a:t>
            </a:r>
            <a:r>
              <a:rPr dirty="0" sz="1800" spc="-10">
                <a:latin typeface="Dubai"/>
                <a:cs typeface="Dubai"/>
              </a:rPr>
              <a:t>competitive </a:t>
            </a:r>
            <a:r>
              <a:rPr dirty="0" sz="1800" spc="-15">
                <a:latin typeface="Dubai"/>
                <a:cs typeface="Dubai"/>
              </a:rPr>
              <a:t>we are </a:t>
            </a:r>
            <a:r>
              <a:rPr dirty="0" sz="1800">
                <a:latin typeface="Dubai"/>
                <a:cs typeface="Dubai"/>
              </a:rPr>
              <a:t>? All </a:t>
            </a:r>
            <a:r>
              <a:rPr dirty="0" sz="1800" spc="-10">
                <a:latin typeface="Dubai"/>
                <a:cs typeface="Dubai"/>
              </a:rPr>
              <a:t>you </a:t>
            </a:r>
            <a:r>
              <a:rPr dirty="0" sz="1800" spc="-15">
                <a:latin typeface="Dubai"/>
                <a:cs typeface="Dubai"/>
              </a:rPr>
              <a:t>have to </a:t>
            </a:r>
            <a:r>
              <a:rPr dirty="0" sz="1800">
                <a:latin typeface="Dubai"/>
                <a:cs typeface="Dubai"/>
              </a:rPr>
              <a:t>do is </a:t>
            </a:r>
            <a:r>
              <a:rPr dirty="0" sz="1800" spc="-10">
                <a:latin typeface="Dubai"/>
                <a:cs typeface="Dubai"/>
              </a:rPr>
              <a:t>contact</a:t>
            </a:r>
            <a:r>
              <a:rPr dirty="0" sz="1800" spc="235">
                <a:latin typeface="Dubai"/>
                <a:cs typeface="Dubai"/>
              </a:rPr>
              <a:t> </a:t>
            </a:r>
            <a:r>
              <a:rPr dirty="0" sz="1800" spc="5">
                <a:latin typeface="Dubai"/>
                <a:cs typeface="Dubai"/>
              </a:rPr>
              <a:t>us.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2140"/>
              </a:spcBef>
            </a:pPr>
            <a:r>
              <a:rPr dirty="0" sz="1800" spc="-5" b="1">
                <a:latin typeface="Dubai"/>
                <a:cs typeface="Dubai"/>
              </a:rPr>
              <a:t>Mobile App </a:t>
            </a:r>
            <a:r>
              <a:rPr dirty="0" sz="1800" b="1">
                <a:latin typeface="Dubai"/>
                <a:cs typeface="Dubai"/>
              </a:rPr>
              <a:t>&amp; </a:t>
            </a:r>
            <a:r>
              <a:rPr dirty="0" sz="1800" spc="-15" b="1">
                <a:latin typeface="Dubai"/>
                <a:cs typeface="Dubai"/>
              </a:rPr>
              <a:t>Software</a:t>
            </a:r>
            <a:r>
              <a:rPr dirty="0" sz="1800" spc="-2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Development:</a:t>
            </a:r>
            <a:endParaRPr sz="1800">
              <a:latin typeface="Dubai"/>
              <a:cs typeface="Dubai"/>
            </a:endParaRPr>
          </a:p>
          <a:p>
            <a:pPr marL="12700" marR="37465">
              <a:lnSpc>
                <a:spcPct val="99400"/>
              </a:lnSpc>
              <a:spcBef>
                <a:spcPts val="60"/>
              </a:spcBef>
            </a:pPr>
            <a:r>
              <a:rPr dirty="0" sz="1800">
                <a:latin typeface="Dubai"/>
                <a:cs typeface="Dubai"/>
              </a:rPr>
              <a:t>Our services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 spc="-10">
                <a:latin typeface="Dubai"/>
                <a:cs typeface="Dubai"/>
              </a:rPr>
              <a:t>not </a:t>
            </a:r>
            <a:r>
              <a:rPr dirty="0" sz="1800" spc="-5">
                <a:latin typeface="Dubai"/>
                <a:cs typeface="Dubai"/>
              </a:rPr>
              <a:t>just confined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 spc="-20">
                <a:latin typeface="Dubai"/>
                <a:cs typeface="Dubai"/>
              </a:rPr>
              <a:t>Web </a:t>
            </a:r>
            <a:r>
              <a:rPr dirty="0" sz="1800" spc="-5">
                <a:latin typeface="Dubai"/>
                <a:cs typeface="Dubai"/>
              </a:rPr>
              <a:t>Based </a:t>
            </a:r>
            <a:r>
              <a:rPr dirty="0" sz="1800">
                <a:latin typeface="Dubai"/>
                <a:cs typeface="Dubai"/>
              </a:rPr>
              <a:t>Solutions, but our </a:t>
            </a:r>
            <a:r>
              <a:rPr dirty="0" sz="1800" spc="-10">
                <a:latin typeface="Dubai"/>
                <a:cs typeface="Dubai"/>
              </a:rPr>
              <a:t>Software Development </a:t>
            </a:r>
            <a:r>
              <a:rPr dirty="0" sz="1800" spc="-50">
                <a:latin typeface="Dubai"/>
                <a:cs typeface="Dubai"/>
              </a:rPr>
              <a:t>Team </a:t>
            </a:r>
            <a:r>
              <a:rPr dirty="0" sz="1800">
                <a:latin typeface="Dubai"/>
                <a:cs typeface="Dubai"/>
              </a:rPr>
              <a:t>is </a:t>
            </a:r>
            <a:r>
              <a:rPr dirty="0" sz="1800" spc="-10">
                <a:latin typeface="Dubai"/>
                <a:cs typeface="Dubai"/>
              </a:rPr>
              <a:t>well </a:t>
            </a:r>
            <a:r>
              <a:rPr dirty="0" sz="1800" spc="-5">
                <a:latin typeface="Dubai"/>
                <a:cs typeface="Dubai"/>
              </a:rPr>
              <a:t>informed and offering </a:t>
            </a:r>
            <a:r>
              <a:rPr dirty="0" sz="1800">
                <a:latin typeface="Dubai"/>
                <a:cs typeface="Dubai"/>
              </a:rPr>
              <a:t>a  wide </a:t>
            </a:r>
            <a:r>
              <a:rPr dirty="0" sz="1800" spc="-10">
                <a:latin typeface="Dubai"/>
                <a:cs typeface="Dubai"/>
              </a:rPr>
              <a:t>range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Mobile </a:t>
            </a:r>
            <a:r>
              <a:rPr dirty="0" sz="1800" spc="-5">
                <a:latin typeface="Dubai"/>
                <a:cs typeface="Dubai"/>
              </a:rPr>
              <a:t>App and </a:t>
            </a:r>
            <a:r>
              <a:rPr dirty="0" sz="1800" spc="-10">
                <a:latin typeface="Dubai"/>
                <a:cs typeface="Dubai"/>
              </a:rPr>
              <a:t>Software Development </a:t>
            </a:r>
            <a:r>
              <a:rPr dirty="0" sz="1800" spc="-5">
                <a:latin typeface="Dubai"/>
                <a:cs typeface="Dubai"/>
              </a:rPr>
              <a:t>options which allows our clients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5">
                <a:latin typeface="Dubai"/>
                <a:cs typeface="Dubai"/>
              </a:rPr>
              <a:t>experience </a:t>
            </a:r>
            <a:r>
              <a:rPr dirty="0" sz="1800">
                <a:latin typeface="Dubai"/>
                <a:cs typeface="Dubai"/>
              </a:rPr>
              <a:t>a unique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0">
                <a:latin typeface="Dubai"/>
                <a:cs typeface="Dubai"/>
              </a:rPr>
              <a:t>exemplary  custom </a:t>
            </a:r>
            <a:r>
              <a:rPr dirty="0" sz="1800">
                <a:latin typeface="Dubai"/>
                <a:cs typeface="Dubai"/>
              </a:rPr>
              <a:t>mobile </a:t>
            </a:r>
            <a:r>
              <a:rPr dirty="0" sz="1800" spc="-5">
                <a:latin typeface="Dubai"/>
                <a:cs typeface="Dubai"/>
              </a:rPr>
              <a:t>app </a:t>
            </a:r>
            <a:r>
              <a:rPr dirty="0" sz="1800">
                <a:latin typeface="Dubai"/>
                <a:cs typeface="Dubai"/>
              </a:rPr>
              <a:t>&amp; </a:t>
            </a:r>
            <a:r>
              <a:rPr dirty="0" sz="1800" spc="-10">
                <a:latin typeface="Dubai"/>
                <a:cs typeface="Dubai"/>
              </a:rPr>
              <a:t>software </a:t>
            </a:r>
            <a:r>
              <a:rPr dirty="0" sz="1800">
                <a:latin typeface="Dubai"/>
                <a:cs typeface="Dubai"/>
              </a:rPr>
              <a:t>solutions. </a:t>
            </a:r>
            <a:r>
              <a:rPr dirty="0" sz="1800" spc="-5">
                <a:latin typeface="Dubai"/>
                <a:cs typeface="Dubai"/>
              </a:rPr>
              <a:t>With the </a:t>
            </a:r>
            <a:r>
              <a:rPr dirty="0" sz="1800" spc="-15">
                <a:latin typeface="Dubai"/>
                <a:cs typeface="Dubai"/>
              </a:rPr>
              <a:t>core </a:t>
            </a:r>
            <a:r>
              <a:rPr dirty="0" sz="1800" spc="-10">
                <a:latin typeface="Dubai"/>
                <a:cs typeface="Dubai"/>
              </a:rPr>
              <a:t>concept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business lead </a:t>
            </a:r>
            <a:r>
              <a:rPr dirty="0" sz="1800" spc="-10">
                <a:latin typeface="Dubai"/>
                <a:cs typeface="Dubai"/>
              </a:rPr>
              <a:t>generation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 spc="-15">
                <a:latin typeface="Dubai"/>
                <a:cs typeface="Dubai"/>
              </a:rPr>
              <a:t>to </a:t>
            </a:r>
            <a:r>
              <a:rPr dirty="0" sz="1800" spc="-10">
                <a:latin typeface="Dubai"/>
                <a:cs typeface="Dubai"/>
              </a:rPr>
              <a:t>maximize </a:t>
            </a:r>
            <a:r>
              <a:rPr dirty="0" sz="1800" spc="-5">
                <a:latin typeface="Dubai"/>
                <a:cs typeface="Dubai"/>
              </a:rPr>
              <a:t>the </a:t>
            </a:r>
            <a:r>
              <a:rPr dirty="0" sz="1800" spc="-10">
                <a:latin typeface="Dubai"/>
                <a:cs typeface="Dubai"/>
              </a:rPr>
              <a:t>ROI for </a:t>
            </a:r>
            <a:r>
              <a:rPr dirty="0" sz="1800" spc="-5">
                <a:latin typeface="Dubai"/>
                <a:cs typeface="Dubai"/>
              </a:rPr>
              <a:t>your  </a:t>
            </a:r>
            <a:r>
              <a:rPr dirty="0" sz="1800">
                <a:latin typeface="Dubai"/>
                <a:cs typeface="Dubai"/>
              </a:rPr>
              <a:t>business within this </a:t>
            </a:r>
            <a:r>
              <a:rPr dirty="0" sz="1800" spc="-10">
                <a:latin typeface="Dubai"/>
                <a:cs typeface="Dubai"/>
              </a:rPr>
              <a:t>competitive </a:t>
            </a:r>
            <a:r>
              <a:rPr dirty="0" sz="1800" spc="-5">
                <a:latin typeface="Dubai"/>
                <a:cs typeface="Dubai"/>
              </a:rPr>
              <a:t>world,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Android </a:t>
            </a:r>
            <a:r>
              <a:rPr dirty="0" sz="1800">
                <a:latin typeface="Dubai"/>
                <a:cs typeface="Dubai"/>
              </a:rPr>
              <a:t>/ iOS </a:t>
            </a:r>
            <a:r>
              <a:rPr dirty="0" sz="1800" spc="-10">
                <a:latin typeface="Dubai"/>
                <a:cs typeface="Dubai"/>
              </a:rPr>
              <a:t>developers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>
                <a:latin typeface="Dubai"/>
                <a:cs typeface="Dubai"/>
              </a:rPr>
              <a:t>skilled </a:t>
            </a:r>
            <a:r>
              <a:rPr dirty="0" sz="1800" spc="-5">
                <a:latin typeface="Dubai"/>
                <a:cs typeface="Dubai"/>
              </a:rPr>
              <a:t>enough </a:t>
            </a:r>
            <a:r>
              <a:rPr dirty="0" sz="1800" spc="-10">
                <a:latin typeface="Dubai"/>
                <a:cs typeface="Dubai"/>
              </a:rPr>
              <a:t>to develop enchanting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sleek </a:t>
            </a:r>
            <a:r>
              <a:rPr dirty="0" sz="1800" spc="-5">
                <a:latin typeface="Dubai"/>
                <a:cs typeface="Dubai"/>
              </a:rPr>
              <a:t>Apps 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your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business.</a:t>
            </a:r>
            <a:endParaRPr sz="1800">
              <a:latin typeface="Dubai"/>
              <a:cs typeface="Dubai"/>
            </a:endParaRPr>
          </a:p>
          <a:p>
            <a:pPr marL="12700" marR="179070">
              <a:lnSpc>
                <a:spcPct val="100400"/>
              </a:lnSpc>
              <a:spcBef>
                <a:spcPts val="2125"/>
              </a:spcBef>
            </a:pPr>
            <a:r>
              <a:rPr dirty="0" sz="1800">
                <a:latin typeface="Dubai"/>
                <a:cs typeface="Dubai"/>
              </a:rPr>
              <a:t>Business lead </a:t>
            </a:r>
            <a:r>
              <a:rPr dirty="0" sz="1800" spc="-10">
                <a:latin typeface="Dubai"/>
                <a:cs typeface="Dubai"/>
              </a:rPr>
              <a:t>generation </a:t>
            </a:r>
            <a:r>
              <a:rPr dirty="0" sz="1800">
                <a:latin typeface="Dubai"/>
                <a:cs typeface="Dubai"/>
              </a:rPr>
              <a:t>is of a prime </a:t>
            </a:r>
            <a:r>
              <a:rPr dirty="0" sz="1800" spc="-5">
                <a:latin typeface="Dubai"/>
                <a:cs typeface="Dubai"/>
              </a:rPr>
              <a:t>concern </a:t>
            </a:r>
            <a:r>
              <a:rPr dirty="0" sz="1800" spc="-10">
                <a:latin typeface="Dubai"/>
                <a:cs typeface="Dubai"/>
              </a:rPr>
              <a:t>to </a:t>
            </a:r>
            <a:r>
              <a:rPr dirty="0" sz="1800">
                <a:latin typeface="Dubai"/>
                <a:cs typeface="Dubai"/>
              </a:rPr>
              <a:t>gain </a:t>
            </a:r>
            <a:r>
              <a:rPr dirty="0" sz="1800" spc="-5">
                <a:latin typeface="Dubai"/>
                <a:cs typeface="Dubai"/>
              </a:rPr>
              <a:t>maximum </a:t>
            </a:r>
            <a:r>
              <a:rPr dirty="0" sz="1800" spc="-10">
                <a:latin typeface="Dubai"/>
                <a:cs typeface="Dubai"/>
              </a:rPr>
              <a:t>profitability. Keeping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5">
                <a:latin typeface="Dubai"/>
                <a:cs typeface="Dubai"/>
              </a:rPr>
              <a:t>view </a:t>
            </a:r>
            <a:r>
              <a:rPr dirty="0" sz="1800">
                <a:latin typeface="Dubai"/>
                <a:cs typeface="Dubai"/>
              </a:rPr>
              <a:t>of this major business </a:t>
            </a:r>
            <a:r>
              <a:rPr dirty="0" sz="1800" spc="-5">
                <a:latin typeface="Dubai"/>
                <a:cs typeface="Dubai"/>
              </a:rPr>
              <a:t>concept;  </a:t>
            </a:r>
            <a:r>
              <a:rPr dirty="0" sz="1800">
                <a:latin typeface="Dubai"/>
                <a:cs typeface="Dubai"/>
              </a:rPr>
              <a:t>our </a:t>
            </a:r>
            <a:r>
              <a:rPr dirty="0" sz="1800" spc="-10">
                <a:latin typeface="Dubai"/>
                <a:cs typeface="Dubai"/>
              </a:rPr>
              <a:t>developers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>
                <a:latin typeface="Dubai"/>
                <a:cs typeface="Dubai"/>
              </a:rPr>
              <a:t>skilled </a:t>
            </a:r>
            <a:r>
              <a:rPr dirty="0" sz="1800" spc="-5">
                <a:latin typeface="Dubai"/>
                <a:cs typeface="Dubai"/>
              </a:rPr>
              <a:t>enough </a:t>
            </a:r>
            <a:r>
              <a:rPr dirty="0" sz="1800" spc="-10">
                <a:latin typeface="Dubai"/>
                <a:cs typeface="Dubai"/>
              </a:rPr>
              <a:t>to develop enchanting </a:t>
            </a:r>
            <a:r>
              <a:rPr dirty="0" sz="1800">
                <a:latin typeface="Dubai"/>
                <a:cs typeface="Dubai"/>
              </a:rPr>
              <a:t>mobile </a:t>
            </a:r>
            <a:r>
              <a:rPr dirty="0" sz="1800" spc="-5">
                <a:latin typeface="Dubai"/>
                <a:cs typeface="Dubai"/>
              </a:rPr>
              <a:t>apps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your </a:t>
            </a:r>
            <a:r>
              <a:rPr dirty="0" sz="1800">
                <a:latin typeface="Dubai"/>
                <a:cs typeface="Dubai"/>
              </a:rPr>
              <a:t>business. </a:t>
            </a:r>
            <a:r>
              <a:rPr dirty="0" sz="1800" spc="-5">
                <a:latin typeface="Dubai"/>
                <a:cs typeface="Dubai"/>
              </a:rPr>
              <a:t>YES! </a:t>
            </a:r>
            <a:r>
              <a:rPr dirty="0" sz="1800" spc="-65">
                <a:latin typeface="Dubai"/>
                <a:cs typeface="Dubai"/>
              </a:rPr>
              <a:t>You </a:t>
            </a:r>
            <a:r>
              <a:rPr dirty="0" sz="1800" spc="-5">
                <a:latin typeface="Dubai"/>
                <a:cs typeface="Dubai"/>
              </a:rPr>
              <a:t>must immediately </a:t>
            </a:r>
            <a:r>
              <a:rPr dirty="0" sz="1800" spc="-10">
                <a:latin typeface="Dubai"/>
                <a:cs typeface="Dubai"/>
              </a:rPr>
              <a:t>start  </a:t>
            </a:r>
            <a:r>
              <a:rPr dirty="0" sz="1800" spc="-5">
                <a:latin typeface="Dubai"/>
                <a:cs typeface="Dubai"/>
              </a:rPr>
              <a:t>thinking </a:t>
            </a:r>
            <a:r>
              <a:rPr dirty="0" sz="1800" spc="-10">
                <a:latin typeface="Dubai"/>
                <a:cs typeface="Dubai"/>
              </a:rPr>
              <a:t>to develop Android </a:t>
            </a:r>
            <a:r>
              <a:rPr dirty="0" sz="1800">
                <a:latin typeface="Dubai"/>
                <a:cs typeface="Dubai"/>
              </a:rPr>
              <a:t>/ iOS </a:t>
            </a:r>
            <a:r>
              <a:rPr dirty="0" sz="1800" spc="-5">
                <a:latin typeface="Dubai"/>
                <a:cs typeface="Dubai"/>
              </a:rPr>
              <a:t>app </a:t>
            </a:r>
            <a:r>
              <a:rPr dirty="0" sz="1800" spc="-10">
                <a:latin typeface="Dubai"/>
                <a:cs typeface="Dubai"/>
              </a:rPr>
              <a:t>for </a:t>
            </a:r>
            <a:r>
              <a:rPr dirty="0" sz="1800" spc="-5">
                <a:latin typeface="Dubai"/>
                <a:cs typeface="Dubai"/>
              </a:rPr>
              <a:t>your </a:t>
            </a:r>
            <a:r>
              <a:rPr dirty="0" sz="1800">
                <a:latin typeface="Dubai"/>
                <a:cs typeface="Dubai"/>
              </a:rPr>
              <a:t>business </a:t>
            </a:r>
            <a:r>
              <a:rPr dirty="0" sz="1800" spc="-10">
                <a:latin typeface="Dubai"/>
                <a:cs typeface="Dubai"/>
              </a:rPr>
              <a:t>to remain </a:t>
            </a:r>
            <a:r>
              <a:rPr dirty="0" sz="1800">
                <a:latin typeface="Dubai"/>
                <a:cs typeface="Dubai"/>
              </a:rPr>
              <a:t>in </a:t>
            </a:r>
            <a:r>
              <a:rPr dirty="0" sz="1800" spc="-10">
                <a:latin typeface="Dubai"/>
                <a:cs typeface="Dubai"/>
              </a:rPr>
              <a:t>contact </a:t>
            </a:r>
            <a:r>
              <a:rPr dirty="0" sz="1800" spc="-5">
                <a:latin typeface="Dubai"/>
                <a:cs typeface="Dubai"/>
              </a:rPr>
              <a:t>with your customers. </a:t>
            </a:r>
            <a:r>
              <a:rPr dirty="0" sz="1800">
                <a:latin typeface="Dubai"/>
                <a:cs typeface="Dubai"/>
              </a:rPr>
              <a:t>It is </a:t>
            </a:r>
            <a:r>
              <a:rPr dirty="0" sz="1800" spc="-10">
                <a:latin typeface="Dubai"/>
                <a:cs typeface="Dubai"/>
              </a:rPr>
              <a:t>important to know </a:t>
            </a:r>
            <a:r>
              <a:rPr dirty="0" sz="1800" spc="-5">
                <a:latin typeface="Dubai"/>
                <a:cs typeface="Dubai"/>
              </a:rPr>
              <a:t>the  </a:t>
            </a:r>
            <a:r>
              <a:rPr dirty="0" sz="1800" spc="-10">
                <a:latin typeface="Dubai"/>
                <a:cs typeface="Dubai"/>
              </a:rPr>
              <a:t>fact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that:</a:t>
            </a:r>
            <a:endParaRPr sz="1800">
              <a:latin typeface="Dubai"/>
              <a:cs typeface="Dubai"/>
            </a:endParaRPr>
          </a:p>
          <a:p>
            <a:pPr marL="3360420">
              <a:lnSpc>
                <a:spcPct val="100000"/>
              </a:lnSpc>
              <a:spcBef>
                <a:spcPts val="50"/>
              </a:spcBef>
            </a:pPr>
            <a:r>
              <a:rPr dirty="0" sz="1800" spc="-50">
                <a:latin typeface="Dubai"/>
                <a:cs typeface="Dubai"/>
              </a:rPr>
              <a:t>*You </a:t>
            </a:r>
            <a:r>
              <a:rPr dirty="0" sz="1800" spc="-15">
                <a:latin typeface="Dubai"/>
                <a:cs typeface="Dubai"/>
              </a:rPr>
              <a:t>are </a:t>
            </a:r>
            <a:r>
              <a:rPr dirty="0" sz="1800">
                <a:latin typeface="Dubai"/>
                <a:cs typeface="Dubai"/>
              </a:rPr>
              <a:t>out </a:t>
            </a:r>
            <a:r>
              <a:rPr dirty="0" sz="1800" spc="-5">
                <a:latin typeface="Dubai"/>
                <a:cs typeface="Dubai"/>
              </a:rPr>
              <a:t>of </a:t>
            </a:r>
            <a:r>
              <a:rPr dirty="0" sz="1800">
                <a:latin typeface="Dubai"/>
                <a:cs typeface="Dubai"/>
              </a:rPr>
              <a:t>Business if </a:t>
            </a:r>
            <a:r>
              <a:rPr dirty="0" sz="1800" spc="-10">
                <a:latin typeface="Dubai"/>
                <a:cs typeface="Dubai"/>
              </a:rPr>
              <a:t>you </a:t>
            </a:r>
            <a:r>
              <a:rPr dirty="0" sz="1800" spc="5">
                <a:latin typeface="Dubai"/>
                <a:cs typeface="Dubai"/>
              </a:rPr>
              <a:t>don't </a:t>
            </a:r>
            <a:r>
              <a:rPr dirty="0" sz="1800" spc="-15">
                <a:latin typeface="Dubai"/>
                <a:cs typeface="Dubai"/>
              </a:rPr>
              <a:t>have </a:t>
            </a:r>
            <a:r>
              <a:rPr dirty="0" sz="1800">
                <a:latin typeface="Dubai"/>
                <a:cs typeface="Dubai"/>
              </a:rPr>
              <a:t>a </a:t>
            </a:r>
            <a:r>
              <a:rPr dirty="0" sz="1800" spc="-5">
                <a:latin typeface="Dubai"/>
                <a:cs typeface="Dubai"/>
              </a:rPr>
              <a:t>Prospect!</a:t>
            </a:r>
            <a:r>
              <a:rPr dirty="0" sz="1800" spc="14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*</a:t>
            </a:r>
            <a:endParaRPr sz="1800">
              <a:latin typeface="Dubai"/>
              <a:cs typeface="Dubai"/>
            </a:endParaRPr>
          </a:p>
          <a:p>
            <a:pPr marL="1775460">
              <a:lnSpc>
                <a:spcPct val="100000"/>
              </a:lnSpc>
              <a:spcBef>
                <a:spcPts val="25"/>
              </a:spcBef>
              <a:tabLst>
                <a:tab pos="11392535" algn="l"/>
              </a:tabLst>
            </a:pPr>
            <a:r>
              <a:rPr dirty="0" baseline="3086" sz="2700" spc="7">
                <a:latin typeface="Dubai"/>
                <a:cs typeface="Dubai"/>
              </a:rPr>
              <a:t>Let's </a:t>
            </a:r>
            <a:r>
              <a:rPr dirty="0" baseline="3086" sz="2700" spc="-67">
                <a:latin typeface="Dubai"/>
                <a:cs typeface="Dubai"/>
              </a:rPr>
              <a:t>INAT </a:t>
            </a:r>
            <a:r>
              <a:rPr dirty="0" baseline="3086" sz="2700">
                <a:latin typeface="Dubai"/>
                <a:cs typeface="Dubai"/>
              </a:rPr>
              <a:t>be </a:t>
            </a:r>
            <a:r>
              <a:rPr dirty="0" baseline="3086" sz="2700" spc="-7">
                <a:latin typeface="Dubai"/>
                <a:cs typeface="Dubai"/>
              </a:rPr>
              <a:t>your </a:t>
            </a:r>
            <a:r>
              <a:rPr dirty="0" baseline="3086" sz="2700">
                <a:latin typeface="Dubai"/>
                <a:cs typeface="Dubai"/>
              </a:rPr>
              <a:t>business </a:t>
            </a:r>
            <a:r>
              <a:rPr dirty="0" baseline="3086" sz="2700" spc="-7">
                <a:latin typeface="Dubai"/>
                <a:cs typeface="Dubai"/>
              </a:rPr>
              <a:t>partner </a:t>
            </a:r>
            <a:r>
              <a:rPr dirty="0" baseline="3086" sz="2700" spc="-15">
                <a:latin typeface="Dubai"/>
                <a:cs typeface="Dubai"/>
              </a:rPr>
              <a:t>for </a:t>
            </a:r>
            <a:r>
              <a:rPr dirty="0" baseline="3086" sz="2700" spc="-7">
                <a:latin typeface="Dubai"/>
                <a:cs typeface="Dubai"/>
              </a:rPr>
              <a:t>making your </a:t>
            </a:r>
            <a:r>
              <a:rPr dirty="0" baseline="3086" sz="2700" spc="-15">
                <a:latin typeface="Dubai"/>
                <a:cs typeface="Dubai"/>
              </a:rPr>
              <a:t>dreams </a:t>
            </a:r>
            <a:r>
              <a:rPr dirty="0" baseline="3086" sz="2700" spc="-7">
                <a:latin typeface="Dubai"/>
                <a:cs typeface="Dubai"/>
              </a:rPr>
              <a:t>come </a:t>
            </a:r>
            <a:r>
              <a:rPr dirty="0" baseline="3086" sz="2700">
                <a:latin typeface="Dubai"/>
                <a:cs typeface="Dubai"/>
              </a:rPr>
              <a:t>true. </a:t>
            </a:r>
            <a:r>
              <a:rPr dirty="0" baseline="3086" sz="2700" spc="-15">
                <a:latin typeface="Dubai"/>
                <a:cs typeface="Dubai"/>
              </a:rPr>
              <a:t>Contact</a:t>
            </a:r>
            <a:r>
              <a:rPr dirty="0" baseline="3086" sz="2700" spc="345">
                <a:latin typeface="Dubai"/>
                <a:cs typeface="Dubai"/>
              </a:rPr>
              <a:t> </a:t>
            </a:r>
            <a:r>
              <a:rPr dirty="0" baseline="3086" sz="2700" spc="-7">
                <a:latin typeface="Dubai"/>
                <a:cs typeface="Dubai"/>
              </a:rPr>
              <a:t>Us</a:t>
            </a:r>
            <a:r>
              <a:rPr dirty="0" baseline="3086" sz="2700" spc="22">
                <a:latin typeface="Dubai"/>
                <a:cs typeface="Dubai"/>
              </a:rPr>
              <a:t> </a:t>
            </a:r>
            <a:r>
              <a:rPr dirty="0" baseline="3086" sz="2700" spc="-75">
                <a:latin typeface="Dubai"/>
                <a:cs typeface="Dubai"/>
              </a:rPr>
              <a:t>Today	</a:t>
            </a:r>
            <a:r>
              <a:rPr dirty="0" sz="1800">
                <a:latin typeface="Dubai"/>
                <a:cs typeface="Dubai"/>
              </a:rPr>
              <a:t>2/2</a:t>
            </a:r>
            <a:endParaRPr sz="1800">
              <a:latin typeface="Dubai"/>
              <a:cs typeface="Duba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3731" y="50063"/>
            <a:ext cx="11785600" cy="440055"/>
          </a:xfrm>
          <a:custGeom>
            <a:avLst/>
            <a:gdLst/>
            <a:ahLst/>
            <a:cxnLst/>
            <a:rect l="l" t="t" r="r" b="b"/>
            <a:pathLst>
              <a:path w="11785600" h="440055">
                <a:moveTo>
                  <a:pt x="219902" y="0"/>
                </a:moveTo>
                <a:lnTo>
                  <a:pt x="11785186" y="0"/>
                </a:lnTo>
                <a:lnTo>
                  <a:pt x="11785186" y="219907"/>
                </a:lnTo>
                <a:lnTo>
                  <a:pt x="11780718" y="264226"/>
                </a:lnTo>
                <a:lnTo>
                  <a:pt x="11767905" y="305505"/>
                </a:lnTo>
                <a:lnTo>
                  <a:pt x="11747630" y="342859"/>
                </a:lnTo>
                <a:lnTo>
                  <a:pt x="11720778" y="375405"/>
                </a:lnTo>
                <a:lnTo>
                  <a:pt x="11688233" y="402258"/>
                </a:lnTo>
                <a:lnTo>
                  <a:pt x="11650879" y="422533"/>
                </a:lnTo>
                <a:lnTo>
                  <a:pt x="11609601" y="435347"/>
                </a:lnTo>
                <a:lnTo>
                  <a:pt x="11565284" y="439815"/>
                </a:lnTo>
                <a:lnTo>
                  <a:pt x="0" y="439815"/>
                </a:lnTo>
                <a:lnTo>
                  <a:pt x="0" y="219907"/>
                </a:lnTo>
                <a:lnTo>
                  <a:pt x="4467" y="175588"/>
                </a:lnTo>
                <a:lnTo>
                  <a:pt x="17281" y="134309"/>
                </a:lnTo>
                <a:lnTo>
                  <a:pt x="37555" y="96955"/>
                </a:lnTo>
                <a:lnTo>
                  <a:pt x="64407" y="64409"/>
                </a:lnTo>
                <a:lnTo>
                  <a:pt x="96952" y="37556"/>
                </a:lnTo>
                <a:lnTo>
                  <a:pt x="134306" y="17281"/>
                </a:lnTo>
                <a:lnTo>
                  <a:pt x="175584" y="4467"/>
                </a:lnTo>
                <a:lnTo>
                  <a:pt x="21990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20180" y="111252"/>
            <a:ext cx="11468735" cy="1608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2225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Dubai"/>
                <a:cs typeface="Dubai"/>
              </a:rPr>
              <a:t>IT</a:t>
            </a:r>
            <a:r>
              <a:rPr dirty="0" sz="2000" spc="-10" b="1">
                <a:latin typeface="Dubai"/>
                <a:cs typeface="Dubai"/>
              </a:rPr>
              <a:t> SERVICES</a:t>
            </a:r>
            <a:endParaRPr sz="2000">
              <a:latin typeface="Dubai"/>
              <a:cs typeface="Dubai"/>
            </a:endParaRPr>
          </a:p>
          <a:p>
            <a:pPr marL="12700" marR="5080">
              <a:lnSpc>
                <a:spcPct val="100400"/>
              </a:lnSpc>
              <a:spcBef>
                <a:spcPts val="1390"/>
              </a:spcBef>
            </a:pPr>
            <a:r>
              <a:rPr dirty="0" sz="1800" spc="-5" b="1">
                <a:latin typeface="Dubai"/>
                <a:cs typeface="Dubai"/>
              </a:rPr>
              <a:t>INAT </a:t>
            </a:r>
            <a:r>
              <a:rPr dirty="0" sz="1800" b="1">
                <a:latin typeface="Dubai"/>
                <a:cs typeface="Dubai"/>
              </a:rPr>
              <a:t>Suite </a:t>
            </a:r>
            <a:r>
              <a:rPr dirty="0" sz="1800" spc="-5" b="1">
                <a:latin typeface="Dubai"/>
                <a:cs typeface="Dubai"/>
              </a:rPr>
              <a:t>of advanced business applications and IT </a:t>
            </a:r>
            <a:r>
              <a:rPr dirty="0" sz="1800" b="1">
                <a:latin typeface="Dubai"/>
                <a:cs typeface="Dubai"/>
              </a:rPr>
              <a:t>Services have </a:t>
            </a:r>
            <a:r>
              <a:rPr dirty="0" sz="1800" spc="-5" b="1">
                <a:latin typeface="Dubai"/>
                <a:cs typeface="Dubai"/>
              </a:rPr>
              <a:t>been </a:t>
            </a:r>
            <a:r>
              <a:rPr dirty="0" sz="1800" b="1">
                <a:latin typeface="Dubai"/>
                <a:cs typeface="Dubai"/>
              </a:rPr>
              <a:t>evolving </a:t>
            </a:r>
            <a:r>
              <a:rPr dirty="0" sz="1800" spc="-5" b="1">
                <a:latin typeface="Dubai"/>
                <a:cs typeface="Dubai"/>
              </a:rPr>
              <a:t>since </a:t>
            </a:r>
            <a:r>
              <a:rPr dirty="0" sz="1800" b="1">
                <a:latin typeface="Dubai"/>
                <a:cs typeface="Dubai"/>
              </a:rPr>
              <a:t>2006 </a:t>
            </a:r>
            <a:r>
              <a:rPr dirty="0" sz="1800" spc="-5" b="1">
                <a:latin typeface="Dubai"/>
                <a:cs typeface="Dubai"/>
              </a:rPr>
              <a:t>and are </a:t>
            </a:r>
            <a:r>
              <a:rPr dirty="0" sz="1800" b="1">
                <a:latin typeface="Dubai"/>
                <a:cs typeface="Dubai"/>
              </a:rPr>
              <a:t>well </a:t>
            </a:r>
            <a:r>
              <a:rPr dirty="0" sz="1800" spc="-5" b="1">
                <a:latin typeface="Dubai"/>
                <a:cs typeface="Dubai"/>
              </a:rPr>
              <a:t>recognized  across the globe. </a:t>
            </a:r>
            <a:r>
              <a:rPr dirty="0" sz="1800" b="1">
                <a:latin typeface="Dubai"/>
                <a:cs typeface="Dubai"/>
              </a:rPr>
              <a:t>Conceived </a:t>
            </a:r>
            <a:r>
              <a:rPr dirty="0" sz="1800" spc="-5" b="1">
                <a:latin typeface="Dubai"/>
                <a:cs typeface="Dubai"/>
              </a:rPr>
              <a:t>by </a:t>
            </a:r>
            <a:r>
              <a:rPr dirty="0" sz="1800" b="1">
                <a:latin typeface="Dubai"/>
                <a:cs typeface="Dubai"/>
              </a:rPr>
              <a:t>a </a:t>
            </a:r>
            <a:r>
              <a:rPr dirty="0" sz="1800" spc="-5" b="1">
                <a:latin typeface="Dubai"/>
                <a:cs typeface="Dubai"/>
              </a:rPr>
              <a:t>team </a:t>
            </a:r>
            <a:r>
              <a:rPr dirty="0" sz="1800" b="1">
                <a:latin typeface="Dubai"/>
                <a:cs typeface="Dubai"/>
              </a:rPr>
              <a:t>of </a:t>
            </a:r>
            <a:r>
              <a:rPr dirty="0" sz="1800" spc="-5" b="1">
                <a:latin typeface="Dubai"/>
                <a:cs typeface="Dubai"/>
              </a:rPr>
              <a:t>professionals </a:t>
            </a:r>
            <a:r>
              <a:rPr dirty="0" sz="1800" b="1">
                <a:latin typeface="Dubai"/>
                <a:cs typeface="Dubai"/>
              </a:rPr>
              <a:t>focused on </a:t>
            </a:r>
            <a:r>
              <a:rPr dirty="0" sz="1800" spc="-5" b="1">
                <a:latin typeface="Dubai"/>
                <a:cs typeface="Dubai"/>
              </a:rPr>
              <a:t>developing cost-efficient software solution, the  INAT </a:t>
            </a:r>
            <a:r>
              <a:rPr dirty="0" sz="1800" b="1">
                <a:latin typeface="Dubai"/>
                <a:cs typeface="Dubai"/>
              </a:rPr>
              <a:t>Suite </a:t>
            </a:r>
            <a:r>
              <a:rPr dirty="0" sz="1800" spc="-5" b="1">
                <a:latin typeface="Dubai"/>
                <a:cs typeface="Dubai"/>
              </a:rPr>
              <a:t>today stands for </a:t>
            </a:r>
            <a:r>
              <a:rPr dirty="0" sz="1800" b="1">
                <a:latin typeface="Dubai"/>
                <a:cs typeface="Dubai"/>
              </a:rPr>
              <a:t>a </a:t>
            </a:r>
            <a:r>
              <a:rPr dirty="0" sz="1800" spc="-5" b="1">
                <a:latin typeface="Dubai"/>
                <a:cs typeface="Dubai"/>
              </a:rPr>
              <a:t>wide range of comprehensive, versatile IT solutions with short deployment </a:t>
            </a:r>
            <a:r>
              <a:rPr dirty="0" sz="1800" b="1">
                <a:latin typeface="Dubai"/>
                <a:cs typeface="Dubai"/>
              </a:rPr>
              <a:t>cycles. </a:t>
            </a:r>
            <a:r>
              <a:rPr dirty="0" sz="1800" spc="-5" b="1">
                <a:latin typeface="Dubai"/>
                <a:cs typeface="Dubai"/>
              </a:rPr>
              <a:t>We at  INAT strives consistently to provide solutions and products using emerging technologies with high quality</a:t>
            </a:r>
            <a:r>
              <a:rPr dirty="0" sz="1800" spc="9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standards.</a:t>
            </a:r>
            <a:endParaRPr sz="1800">
              <a:latin typeface="Dubai"/>
              <a:cs typeface="Duba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0179" y="1698243"/>
            <a:ext cx="8777605" cy="2646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ts val="191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>
                <a:latin typeface="Dubai"/>
                <a:cs typeface="Dubai"/>
              </a:rPr>
              <a:t>Track </a:t>
            </a:r>
            <a:r>
              <a:rPr dirty="0" sz="1600" spc="-5">
                <a:latin typeface="Dubai"/>
                <a:cs typeface="Dubai"/>
              </a:rPr>
              <a:t>event </a:t>
            </a:r>
            <a:r>
              <a:rPr dirty="0" sz="1600">
                <a:latin typeface="Dubai"/>
                <a:cs typeface="Dubai"/>
              </a:rPr>
              <a:t>across </a:t>
            </a:r>
            <a:r>
              <a:rPr dirty="0" sz="1600" spc="-5">
                <a:latin typeface="Dubai"/>
                <a:cs typeface="Dubai"/>
              </a:rPr>
              <a:t>business</a:t>
            </a:r>
            <a:r>
              <a:rPr dirty="0" sz="1600" spc="5">
                <a:latin typeface="Dubai"/>
                <a:cs typeface="Dubai"/>
              </a:rPr>
              <a:t> </a:t>
            </a:r>
            <a:r>
              <a:rPr dirty="0" sz="1600">
                <a:latin typeface="Dubai"/>
                <a:cs typeface="Dubai"/>
              </a:rPr>
              <a:t>locations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ts val="191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Significantly increase operational</a:t>
            </a:r>
            <a:r>
              <a:rPr dirty="0" sz="160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efficiencies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7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High Return </a:t>
            </a:r>
            <a:r>
              <a:rPr dirty="0" sz="1600">
                <a:latin typeface="Dubai"/>
                <a:cs typeface="Dubai"/>
              </a:rPr>
              <a:t>on </a:t>
            </a:r>
            <a:r>
              <a:rPr dirty="0" sz="1600" spc="-5">
                <a:latin typeface="Dubai"/>
                <a:cs typeface="Dubai"/>
              </a:rPr>
              <a:t>investment</a:t>
            </a:r>
            <a:r>
              <a:rPr dirty="0" sz="1600" spc="1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(ROI)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ts val="191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Cherry </a:t>
            </a:r>
            <a:r>
              <a:rPr dirty="0" sz="1600">
                <a:latin typeface="Dubai"/>
                <a:cs typeface="Dubai"/>
              </a:rPr>
              <a:t>pick </a:t>
            </a:r>
            <a:r>
              <a:rPr dirty="0" sz="1600" spc="-5">
                <a:latin typeface="Dubai"/>
                <a:cs typeface="Dubai"/>
              </a:rPr>
              <a:t>from the </a:t>
            </a:r>
            <a:r>
              <a:rPr dirty="0" sz="1600">
                <a:latin typeface="Dubai"/>
                <a:cs typeface="Dubai"/>
              </a:rPr>
              <a:t>package of </a:t>
            </a:r>
            <a:r>
              <a:rPr dirty="0" sz="1600" spc="-5">
                <a:latin typeface="Dubai"/>
                <a:cs typeface="Dubai"/>
              </a:rPr>
              <a:t>modular solutions to suite your </a:t>
            </a:r>
            <a:r>
              <a:rPr dirty="0" sz="1600">
                <a:latin typeface="Dubai"/>
                <a:cs typeface="Dubai"/>
              </a:rPr>
              <a:t>company's </a:t>
            </a:r>
            <a:r>
              <a:rPr dirty="0" sz="1600" spc="-5">
                <a:latin typeface="Dubai"/>
                <a:cs typeface="Dubai"/>
              </a:rPr>
              <a:t>needs</a:t>
            </a:r>
            <a:r>
              <a:rPr dirty="0" sz="1600" spc="55">
                <a:latin typeface="Dubai"/>
                <a:cs typeface="Dubai"/>
              </a:rPr>
              <a:t> </a:t>
            </a:r>
            <a:r>
              <a:rPr dirty="0" sz="1600">
                <a:latin typeface="Dubai"/>
                <a:cs typeface="Dubai"/>
              </a:rPr>
              <a:t>today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ts val="189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Access </a:t>
            </a:r>
            <a:r>
              <a:rPr dirty="0" sz="1600">
                <a:latin typeface="Dubai"/>
                <a:cs typeface="Dubai"/>
              </a:rPr>
              <a:t>and </a:t>
            </a:r>
            <a:r>
              <a:rPr dirty="0" sz="1600" spc="-5">
                <a:latin typeface="Dubai"/>
                <a:cs typeface="Dubai"/>
              </a:rPr>
              <a:t>update information </a:t>
            </a:r>
            <a:r>
              <a:rPr dirty="0" sz="1600">
                <a:latin typeface="Dubai"/>
                <a:cs typeface="Dubai"/>
              </a:rPr>
              <a:t>in </a:t>
            </a:r>
            <a:r>
              <a:rPr dirty="0" sz="1600" spc="-5">
                <a:latin typeface="Dubai"/>
                <a:cs typeface="Dubai"/>
              </a:rPr>
              <a:t>real</a:t>
            </a:r>
            <a:r>
              <a:rPr dirty="0" sz="1600" spc="1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time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ts val="189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Employees </a:t>
            </a:r>
            <a:r>
              <a:rPr dirty="0" sz="1600">
                <a:latin typeface="Dubai"/>
                <a:cs typeface="Dubai"/>
              </a:rPr>
              <a:t>can access </a:t>
            </a:r>
            <a:r>
              <a:rPr dirty="0" sz="1600" spc="-5">
                <a:latin typeface="Dubai"/>
                <a:cs typeface="Dubai"/>
              </a:rPr>
              <a:t>relevant information </a:t>
            </a:r>
            <a:r>
              <a:rPr dirty="0" sz="1600">
                <a:latin typeface="Dubai"/>
                <a:cs typeface="Dubai"/>
              </a:rPr>
              <a:t>in</a:t>
            </a:r>
            <a:r>
              <a:rPr dirty="0" sz="1600" spc="3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minutes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ts val="191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Facilitates </a:t>
            </a:r>
            <a:r>
              <a:rPr dirty="0" sz="1600">
                <a:latin typeface="Dubai"/>
                <a:cs typeface="Dubai"/>
              </a:rPr>
              <a:t>data </a:t>
            </a:r>
            <a:r>
              <a:rPr dirty="0" sz="1600" spc="-5">
                <a:latin typeface="Dubai"/>
                <a:cs typeface="Dubai"/>
              </a:rPr>
              <a:t>sharing across </a:t>
            </a:r>
            <a:r>
              <a:rPr dirty="0" sz="1600">
                <a:latin typeface="Dubai"/>
                <a:cs typeface="Dubai"/>
              </a:rPr>
              <a:t>any </a:t>
            </a:r>
            <a:r>
              <a:rPr dirty="0" sz="1600" spc="-5">
                <a:latin typeface="Dubai"/>
                <a:cs typeface="Dubai"/>
              </a:rPr>
              <a:t>number </a:t>
            </a:r>
            <a:r>
              <a:rPr dirty="0" sz="1600">
                <a:latin typeface="Dubai"/>
                <a:cs typeface="Dubai"/>
              </a:rPr>
              <a:t>of </a:t>
            </a:r>
            <a:r>
              <a:rPr dirty="0" sz="1600" spc="-5">
                <a:latin typeface="Dubai"/>
                <a:cs typeface="Dubai"/>
              </a:rPr>
              <a:t>office from </a:t>
            </a:r>
            <a:r>
              <a:rPr dirty="0" sz="1600">
                <a:latin typeface="Dubai"/>
                <a:cs typeface="Dubai"/>
              </a:rPr>
              <a:t>a </a:t>
            </a:r>
            <a:r>
              <a:rPr dirty="0" sz="1600" spc="-5">
                <a:latin typeface="Dubai"/>
                <a:cs typeface="Dubai"/>
              </a:rPr>
              <a:t>central</a:t>
            </a:r>
            <a:r>
              <a:rPr dirty="0" sz="1600" spc="7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location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7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Reasonably </a:t>
            </a:r>
            <a:r>
              <a:rPr dirty="0" sz="1600">
                <a:latin typeface="Dubai"/>
                <a:cs typeface="Dubai"/>
              </a:rPr>
              <a:t>priced </a:t>
            </a:r>
            <a:r>
              <a:rPr dirty="0" sz="1600" spc="-5">
                <a:latin typeface="Dubai"/>
                <a:cs typeface="Dubai"/>
              </a:rPr>
              <a:t>solution </a:t>
            </a:r>
            <a:r>
              <a:rPr dirty="0" sz="1600">
                <a:latin typeface="Dubai"/>
                <a:cs typeface="Dubai"/>
              </a:rPr>
              <a:t>that is </a:t>
            </a:r>
            <a:r>
              <a:rPr dirty="0" sz="1600" spc="-5">
                <a:latin typeface="Dubai"/>
                <a:cs typeface="Dubai"/>
              </a:rPr>
              <a:t>guaranteed to </a:t>
            </a:r>
            <a:r>
              <a:rPr dirty="0" sz="1600">
                <a:latin typeface="Dubai"/>
                <a:cs typeface="Dubai"/>
              </a:rPr>
              <a:t>bring </a:t>
            </a:r>
            <a:r>
              <a:rPr dirty="0" sz="1600" spc="-5">
                <a:latin typeface="Dubai"/>
                <a:cs typeface="Dubai"/>
              </a:rPr>
              <a:t>you </a:t>
            </a:r>
            <a:r>
              <a:rPr dirty="0" sz="1600">
                <a:latin typeface="Dubai"/>
                <a:cs typeface="Dubai"/>
              </a:rPr>
              <a:t>the best </a:t>
            </a:r>
            <a:r>
              <a:rPr dirty="0" sz="1600" spc="-5">
                <a:latin typeface="Dubai"/>
                <a:cs typeface="Dubai"/>
              </a:rPr>
              <a:t>return </a:t>
            </a:r>
            <a:r>
              <a:rPr dirty="0" sz="1600">
                <a:latin typeface="Dubai"/>
                <a:cs typeface="Dubai"/>
              </a:rPr>
              <a:t>on</a:t>
            </a:r>
            <a:r>
              <a:rPr dirty="0" sz="1600" spc="60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investment</a:t>
            </a:r>
            <a:endParaRPr sz="16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600" spc="-5">
                <a:latin typeface="Dubai"/>
                <a:cs typeface="Dubai"/>
              </a:rPr>
              <a:t>With </a:t>
            </a:r>
            <a:r>
              <a:rPr dirty="0" sz="1600">
                <a:latin typeface="Dubai"/>
                <a:cs typeface="Dubai"/>
              </a:rPr>
              <a:t>the </a:t>
            </a:r>
            <a:r>
              <a:rPr dirty="0" sz="1600" spc="-5">
                <a:latin typeface="Dubai"/>
                <a:cs typeface="Dubai"/>
              </a:rPr>
              <a:t>development time </a:t>
            </a:r>
            <a:r>
              <a:rPr dirty="0" sz="1600">
                <a:latin typeface="Dubai"/>
                <a:cs typeface="Dubai"/>
              </a:rPr>
              <a:t>span of </a:t>
            </a:r>
            <a:r>
              <a:rPr dirty="0" sz="1600" spc="-5">
                <a:latin typeface="Dubai"/>
                <a:cs typeface="Dubai"/>
              </a:rPr>
              <a:t>just </a:t>
            </a:r>
            <a:r>
              <a:rPr dirty="0" sz="1600">
                <a:latin typeface="Dubai"/>
                <a:cs typeface="Dubai"/>
              </a:rPr>
              <a:t>2 months, </a:t>
            </a:r>
            <a:r>
              <a:rPr dirty="0" sz="1600" spc="-5">
                <a:latin typeface="Dubai"/>
                <a:cs typeface="Dubai"/>
              </a:rPr>
              <a:t>you </a:t>
            </a:r>
            <a:r>
              <a:rPr dirty="0" sz="1600">
                <a:latin typeface="Dubai"/>
                <a:cs typeface="Dubai"/>
              </a:rPr>
              <a:t>can </a:t>
            </a:r>
            <a:r>
              <a:rPr dirty="0" sz="1600" spc="-5">
                <a:latin typeface="Dubai"/>
                <a:cs typeface="Dubai"/>
              </a:rPr>
              <a:t>experience </a:t>
            </a:r>
            <a:r>
              <a:rPr dirty="0" sz="1600">
                <a:latin typeface="Dubai"/>
                <a:cs typeface="Dubai"/>
              </a:rPr>
              <a:t>the </a:t>
            </a:r>
            <a:r>
              <a:rPr dirty="0" sz="1600" spc="-5">
                <a:latin typeface="Dubai"/>
                <a:cs typeface="Dubai"/>
              </a:rPr>
              <a:t>benefits </a:t>
            </a:r>
            <a:r>
              <a:rPr dirty="0" sz="1600">
                <a:latin typeface="Dubai"/>
                <a:cs typeface="Dubai"/>
              </a:rPr>
              <a:t>almost</a:t>
            </a:r>
            <a:r>
              <a:rPr dirty="0" sz="1600" spc="125">
                <a:latin typeface="Dubai"/>
                <a:cs typeface="Dubai"/>
              </a:rPr>
              <a:t> </a:t>
            </a:r>
            <a:r>
              <a:rPr dirty="0" sz="1600" spc="-5">
                <a:latin typeface="Dubai"/>
                <a:cs typeface="Dubai"/>
              </a:rPr>
              <a:t>immediately</a:t>
            </a:r>
            <a:endParaRPr sz="16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dirty="0" sz="1800" spc="-5" b="1">
                <a:latin typeface="Dubai"/>
                <a:cs typeface="Dubai"/>
              </a:rPr>
              <a:t>Specialized</a:t>
            </a:r>
            <a:r>
              <a:rPr dirty="0" sz="1800" spc="-15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In:</a:t>
            </a:r>
            <a:endParaRPr sz="1800">
              <a:latin typeface="Dubai"/>
              <a:cs typeface="Duba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0179" y="4324604"/>
            <a:ext cx="65017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Network Monitoring </a:t>
            </a:r>
            <a:r>
              <a:rPr dirty="0" sz="1800">
                <a:latin typeface="Dubai"/>
                <a:cs typeface="Dubai"/>
              </a:rPr>
              <a:t>tools </a:t>
            </a:r>
            <a:r>
              <a:rPr dirty="0" sz="1800" spc="-5">
                <a:latin typeface="Dubai"/>
                <a:cs typeface="Dubai"/>
              </a:rPr>
              <a:t>running </a:t>
            </a:r>
            <a:r>
              <a:rPr dirty="0" sz="1800">
                <a:latin typeface="Dubai"/>
                <a:cs typeface="Dubai"/>
              </a:rPr>
              <a:t>on </a:t>
            </a:r>
            <a:r>
              <a:rPr dirty="0" sz="1800" spc="-5">
                <a:latin typeface="Dubai"/>
                <a:cs typeface="Dubai"/>
              </a:rPr>
              <a:t>Linux platform. Using</a:t>
            </a:r>
            <a:r>
              <a:rPr dirty="0" sz="1800" spc="17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(Cacti,</a:t>
            </a:r>
            <a:endParaRPr sz="1800">
              <a:latin typeface="Dubai"/>
              <a:cs typeface="Duba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5929" y="4589780"/>
            <a:ext cx="188213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Nagios,</a:t>
            </a:r>
            <a:r>
              <a:rPr dirty="0" sz="1800" spc="-2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Smokeping)</a:t>
            </a:r>
            <a:endParaRPr sz="1800">
              <a:latin typeface="Dubai"/>
              <a:cs typeface="Duba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0179" y="4870195"/>
            <a:ext cx="6492875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ts val="2135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Desktop application </a:t>
            </a:r>
            <a:r>
              <a:rPr dirty="0" sz="1800">
                <a:latin typeface="Dubai"/>
                <a:cs typeface="Dubai"/>
              </a:rPr>
              <a:t>using Visual Studio C# </a:t>
            </a:r>
            <a:r>
              <a:rPr dirty="0" sz="1800" spc="-5">
                <a:latin typeface="Dubai"/>
                <a:cs typeface="Dubai"/>
              </a:rPr>
              <a:t>and </a:t>
            </a:r>
            <a:r>
              <a:rPr dirty="0" sz="1800">
                <a:latin typeface="Dubai"/>
                <a:cs typeface="Dubai"/>
              </a:rPr>
              <a:t>SQL</a:t>
            </a:r>
            <a:r>
              <a:rPr dirty="0" sz="1800" spc="2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Server.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Vulnerability Assessment </a:t>
            </a:r>
            <a:r>
              <a:rPr dirty="0" sz="1800" spc="-5">
                <a:latin typeface="Dubai"/>
                <a:cs typeface="Dubai"/>
              </a:rPr>
              <a:t>and Penetration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test.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Website deployment </a:t>
            </a:r>
            <a:r>
              <a:rPr dirty="0" sz="1800">
                <a:latin typeface="Dubai"/>
                <a:cs typeface="Dubai"/>
              </a:rPr>
              <a:t>using </a:t>
            </a:r>
            <a:r>
              <a:rPr dirty="0" sz="1800" spc="-5">
                <a:latin typeface="Dubai"/>
                <a:cs typeface="Dubai"/>
              </a:rPr>
              <a:t>WordPress. (Content</a:t>
            </a:r>
            <a:r>
              <a:rPr dirty="0" sz="1800" spc="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based).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Technical </a:t>
            </a:r>
            <a:r>
              <a:rPr dirty="0" sz="1800">
                <a:latin typeface="Dubai"/>
                <a:cs typeface="Dubai"/>
              </a:rPr>
              <a:t>Support </a:t>
            </a:r>
            <a:r>
              <a:rPr dirty="0" sz="1800" spc="-5">
                <a:latin typeface="Dubai"/>
                <a:cs typeface="Dubai"/>
              </a:rPr>
              <a:t>remote assistance running </a:t>
            </a:r>
            <a:r>
              <a:rPr dirty="0" sz="1800">
                <a:latin typeface="Dubai"/>
                <a:cs typeface="Dubai"/>
              </a:rPr>
              <a:t>on </a:t>
            </a:r>
            <a:r>
              <a:rPr dirty="0" sz="1800" spc="-5">
                <a:latin typeface="Dubai"/>
                <a:cs typeface="Dubai"/>
              </a:rPr>
              <a:t>OSX, Windows</a:t>
            </a:r>
            <a:r>
              <a:rPr dirty="0" sz="1800" spc="12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or</a:t>
            </a:r>
            <a:endParaRPr sz="1800">
              <a:latin typeface="Dubai"/>
              <a:cs typeface="Duba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0179" y="5961380"/>
            <a:ext cx="5794375" cy="19519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Dubai"/>
                <a:cs typeface="Dubai"/>
              </a:rPr>
              <a:t>Linux</a:t>
            </a:r>
            <a:r>
              <a:rPr dirty="0" sz="180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desktop.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ERP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3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Mobile </a:t>
            </a:r>
            <a:r>
              <a:rPr dirty="0" sz="1800" spc="-5">
                <a:latin typeface="Dubai"/>
                <a:cs typeface="Dubai"/>
              </a:rPr>
              <a:t>App</a:t>
            </a:r>
            <a:r>
              <a:rPr dirty="0" sz="1800" spc="1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Development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2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Web Development (WordPress, Joomla, Magneto</a:t>
            </a:r>
            <a:r>
              <a:rPr dirty="0" sz="1800" spc="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etc.)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spcBef>
                <a:spcPts val="5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Internet Marketing Services (SEO, SEM, Leads</a:t>
            </a:r>
            <a:r>
              <a:rPr dirty="0" sz="1800" spc="9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Generation)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ts val="2125"/>
              </a:lnSpc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Telecommunication Items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Computer </a:t>
            </a:r>
            <a:r>
              <a:rPr dirty="0" sz="1800">
                <a:latin typeface="Dubai"/>
                <a:cs typeface="Dubai"/>
              </a:rPr>
              <a:t>Supplies &amp;</a:t>
            </a:r>
            <a:r>
              <a:rPr dirty="0" sz="1800" spc="1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Accessories</a:t>
            </a:r>
            <a:endParaRPr sz="1800">
              <a:latin typeface="Dubai"/>
              <a:cs typeface="Duba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52704" y="4062476"/>
            <a:ext cx="459549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Dubai"/>
                <a:cs typeface="Dubai"/>
              </a:rPr>
              <a:t>ERP</a:t>
            </a:r>
            <a:r>
              <a:rPr dirty="0" sz="1800" spc="-10" b="1">
                <a:latin typeface="Dubai"/>
                <a:cs typeface="Dubai"/>
              </a:rPr>
              <a:t> </a:t>
            </a:r>
            <a:r>
              <a:rPr dirty="0" sz="1800" spc="-5" b="1">
                <a:latin typeface="Dubai"/>
                <a:cs typeface="Dubai"/>
              </a:rPr>
              <a:t>Module:</a:t>
            </a:r>
            <a:endParaRPr sz="1800">
              <a:latin typeface="Dubai"/>
              <a:cs typeface="Dubai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800" spc="-5">
                <a:latin typeface="Dubai"/>
                <a:cs typeface="Dubai"/>
              </a:rPr>
              <a:t>INAT </a:t>
            </a:r>
            <a:r>
              <a:rPr dirty="0" sz="1800">
                <a:latin typeface="Dubai"/>
                <a:cs typeface="Dubai"/>
              </a:rPr>
              <a:t>is offering ERP </a:t>
            </a:r>
            <a:r>
              <a:rPr dirty="0" sz="1800" spc="-5">
                <a:latin typeface="Dubai"/>
                <a:cs typeface="Dubai"/>
              </a:rPr>
              <a:t>based </a:t>
            </a:r>
            <a:r>
              <a:rPr dirty="0" sz="1800">
                <a:latin typeface="Dubai"/>
                <a:cs typeface="Dubai"/>
              </a:rPr>
              <a:t>modules for</a:t>
            </a:r>
            <a:r>
              <a:rPr dirty="0" sz="1800" spc="-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different</a:t>
            </a:r>
            <a:endParaRPr sz="1800">
              <a:latin typeface="Dubai"/>
              <a:cs typeface="Duba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52704" y="4623307"/>
            <a:ext cx="23266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Dubai"/>
                <a:cs typeface="Dubai"/>
              </a:rPr>
              <a:t>industries by</a:t>
            </a:r>
            <a:r>
              <a:rPr dirty="0" sz="1800" spc="-65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developing:</a:t>
            </a:r>
            <a:endParaRPr sz="1800">
              <a:latin typeface="Dubai"/>
              <a:cs typeface="Duba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52704" y="4888483"/>
            <a:ext cx="13595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HR</a:t>
            </a:r>
            <a:r>
              <a:rPr dirty="0" sz="1800" spc="-7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252704" y="5168900"/>
            <a:ext cx="25736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Accounts </a:t>
            </a:r>
            <a:r>
              <a:rPr dirty="0" sz="1800">
                <a:latin typeface="Dubai"/>
                <a:cs typeface="Dubai"/>
              </a:rPr>
              <a:t>/ </a:t>
            </a:r>
            <a:r>
              <a:rPr dirty="0" sz="1800" spc="-5">
                <a:latin typeface="Dubai"/>
                <a:cs typeface="Dubai"/>
              </a:rPr>
              <a:t>VAT</a:t>
            </a:r>
            <a:r>
              <a:rPr dirty="0" sz="1800" spc="-5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252704" y="5434076"/>
            <a:ext cx="209232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Testing</a:t>
            </a:r>
            <a:r>
              <a:rPr dirty="0" sz="1800">
                <a:latin typeface="Dubai"/>
                <a:cs typeface="Dubai"/>
              </a:rPr>
              <a:t> Module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Purchasing</a:t>
            </a:r>
            <a:r>
              <a:rPr dirty="0" sz="1800" spc="-2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52704" y="5994907"/>
            <a:ext cx="2081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Calibration</a:t>
            </a:r>
            <a:r>
              <a:rPr dirty="0" sz="1800" spc="-80">
                <a:latin typeface="Dubai"/>
                <a:cs typeface="Dubai"/>
              </a:rPr>
              <a:t> </a:t>
            </a:r>
            <a:r>
              <a:rPr dirty="0" sz="1800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52704" y="6260083"/>
            <a:ext cx="15284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>
                <a:latin typeface="Dubai"/>
                <a:cs typeface="Dubai"/>
              </a:rPr>
              <a:t>Fleet</a:t>
            </a:r>
            <a:r>
              <a:rPr dirty="0" sz="1800" spc="-6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52704" y="6540500"/>
            <a:ext cx="19507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Inventory</a:t>
            </a:r>
            <a:r>
              <a:rPr dirty="0" sz="1800" spc="-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52704" y="6805676"/>
            <a:ext cx="218440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Inspection</a:t>
            </a:r>
            <a:r>
              <a:rPr dirty="0" sz="1800" spc="-35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  <a:p>
            <a:pPr marL="298450" indent="-285750">
              <a:lnSpc>
                <a:spcPct val="100000"/>
              </a:lnSpc>
              <a:spcBef>
                <a:spcPts val="45"/>
              </a:spcBef>
              <a:buFont typeface="Wingdings"/>
              <a:buChar char=""/>
              <a:tabLst>
                <a:tab pos="297815" algn="l"/>
                <a:tab pos="298450" algn="l"/>
              </a:tabLst>
            </a:pPr>
            <a:r>
              <a:rPr dirty="0" sz="1800" spc="-5">
                <a:latin typeface="Dubai"/>
                <a:cs typeface="Dubai"/>
              </a:rPr>
              <a:t>Fixed </a:t>
            </a:r>
            <a:r>
              <a:rPr dirty="0" sz="1800">
                <a:latin typeface="Dubai"/>
                <a:cs typeface="Dubai"/>
              </a:rPr>
              <a:t>Assist</a:t>
            </a:r>
            <a:r>
              <a:rPr dirty="0" sz="1800" spc="-30">
                <a:latin typeface="Dubai"/>
                <a:cs typeface="Dubai"/>
              </a:rPr>
              <a:t> </a:t>
            </a:r>
            <a:r>
              <a:rPr dirty="0" sz="1800" spc="-5">
                <a:latin typeface="Dubai"/>
                <a:cs typeface="Dubai"/>
              </a:rPr>
              <a:t>Module</a:t>
            </a:r>
            <a:endParaRPr sz="1800">
              <a:latin typeface="Dubai"/>
              <a:cs typeface="Duba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2020-12-17T06:22:49Z</dcterms:created>
  <dcterms:modified xsi:type="dcterms:W3CDTF">2020-12-17T06:22:49Z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2020-06-22T00:00:00Z</vt:filetime>
  </property>
  <property fmtid="{D5CDD505-2E9C-101B-9397-08002B2CF9AE}" pid="3" name="LastSaved">
    <vt:filetime>2020-12-17T00:00:00Z</vt:filetime>
  </property>
</Properties>
</file>